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ata17.xml" ContentType="application/vnd.openxmlformats-officedocument.drawingml.diagramData+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diagrams/quickStyle17.xml" ContentType="application/vnd.openxmlformats-officedocument.drawingml.diagramStyle+xml"/>
  <Override PartName="/ppt/diagrams/drawing18.xml" ContentType="application/vnd.ms-office.drawingml.diagramDrawing+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17.xml" ContentType="application/vnd.openxmlformats-officedocument.drawingml.diagramLayout+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layout13.xml" ContentType="application/vnd.openxmlformats-officedocument.drawingml.diagramLayout+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colors16.xml" ContentType="application/vnd.openxmlformats-officedocument.drawingml.diagramColors+xml"/>
  <Override PartName="/ppt/diagrams/data18.xml" ContentType="application/vnd.openxmlformats-officedocument.drawingml.diagramData+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diagrams/colors12.xml" ContentType="application/vnd.openxmlformats-officedocument.drawingml.diagramColors+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ppt/diagrams/quickStyle18.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layout18.xml" ContentType="application/vnd.openxmlformats-officedocument.drawingml.diagramLayout+xml"/>
  <Override PartName="/ppt/diagrams/drawing15.xml" ContentType="application/vnd.ms-office.drawingml.diagramDrawing+xml"/>
  <Override PartName="/ppt/slideLayouts/slideLayout10.xml" ContentType="application/vnd.openxmlformats-officedocument.presentationml.slideLayout+xml"/>
  <Override PartName="/ppt/diagrams/layout2.xml" ContentType="application/vnd.openxmlformats-officedocument.drawingml.diagramLayout+xml"/>
  <Default Extension="vml" ContentType="application/vnd.openxmlformats-officedocument.vmlDrawing"/>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diagrams/drawing11.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drawing16.xml" ContentType="application/vnd.ms-office.drawingml.diagramDrawing+xml"/>
  <Override PartName="/ppt/diagrams/layout3.xml" ContentType="application/vnd.openxmlformats-officedocument.drawingml.diagramLayout+xml"/>
  <Override PartName="/ppt/diagrams/data4.xml" ContentType="application/vnd.openxmlformats-officedocument.drawingml.diagramData+xml"/>
  <Override PartName="/ppt/diagrams/layout15.xml" ContentType="application/vnd.openxmlformats-officedocument.drawingml.diagramLayout+xml"/>
  <Override PartName="/ppt/diagrams/drawing9.xml" ContentType="application/vnd.ms-office.drawingml.diagramDrawing+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colors18.xml" ContentType="application/vnd.openxmlformats-officedocument.drawingml.diagramColors+xml"/>
  <Override PartName="/ppt/diagrams/drawing12.xml" ContentType="application/vnd.ms-office.drawingml.diagramDrawing+xml"/>
  <Override PartName="/ppt/slides/slide7.xml" ContentType="application/vnd.openxmlformats-officedocument.presentationml.slide+xml"/>
  <Override PartName="/ppt/slideLayouts/slideLayout9.xml" ContentType="application/vnd.openxmlformats-officedocument.presentationml.slideLayout+xml"/>
  <Override PartName="/ppt/diagrams/layout11.xml" ContentType="application/vnd.openxmlformats-officedocument.drawingml.diagramLayout+xml"/>
  <Override PartName="/ppt/diagrams/colors14.xml" ContentType="application/vnd.openxmlformats-officedocument.drawingml.diagramColors+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1.xml" ContentType="application/vnd.openxmlformats-officedocument.presentationml.notesSlid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diagrams/data12.xml" ContentType="application/vnd.openxmlformats-officedocument.drawingml.diagramData+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ppt/diagrams/data9.xml" ContentType="application/vnd.openxmlformats-officedocument.drawingml.diagramData+xml"/>
  <Override PartName="/ppt/diagrams/quickStyle16.xml" ContentType="application/vnd.openxmlformats-officedocument.drawingml.diagramStyle+xml"/>
  <Override PartName="/ppt/diagrams/drawing17.xml" ContentType="application/vnd.ms-office.drawingml.diagramDrawing+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layout16.xml" ContentType="application/vnd.openxmlformats-officedocument.drawingml.diagramLayout+xml"/>
  <Override PartName="/ppt/diagrams/drawing13.xml" ContentType="application/vnd.ms-office.drawingml.diagramDrawing+xml"/>
  <Override PartName="/ppt/diagrams/drawing6.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257" r:id="rId2"/>
    <p:sldId id="258" r:id="rId3"/>
    <p:sldId id="262" r:id="rId4"/>
    <p:sldId id="261" r:id="rId5"/>
    <p:sldId id="263"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3" r:id="rId34"/>
    <p:sldId id="294" r:id="rId35"/>
    <p:sldId id="295" r:id="rId36"/>
    <p:sldId id="296" r:id="rId37"/>
    <p:sldId id="297" r:id="rId38"/>
    <p:sldId id="298" r:id="rId39"/>
    <p:sldId id="299" r:id="rId40"/>
    <p:sldId id="300" r:id="rId41"/>
    <p:sldId id="310" r:id="rId42"/>
    <p:sldId id="311" r:id="rId43"/>
    <p:sldId id="312" r:id="rId44"/>
    <p:sldId id="309" r:id="rId45"/>
    <p:sldId id="302" r:id="rId46"/>
    <p:sldId id="303" r:id="rId47"/>
    <p:sldId id="304" r:id="rId48"/>
    <p:sldId id="305" r:id="rId49"/>
    <p:sldId id="306" r:id="rId50"/>
    <p:sldId id="308" r:id="rId51"/>
    <p:sldId id="316" r:id="rId52"/>
    <p:sldId id="317" r:id="rId53"/>
    <p:sldId id="318" r:id="rId54"/>
    <p:sldId id="319" r:id="rId55"/>
    <p:sldId id="320" r:id="rId56"/>
    <p:sldId id="321" r:id="rId57"/>
    <p:sldId id="322" r:id="rId58"/>
    <p:sldId id="323" r:id="rId59"/>
    <p:sldId id="324" r:id="rId60"/>
    <p:sldId id="325" r:id="rId61"/>
    <p:sldId id="326" r:id="rId62"/>
    <p:sldId id="327" r:id="rId63"/>
    <p:sldId id="328" r:id="rId64"/>
    <p:sldId id="330" r:id="rId65"/>
    <p:sldId id="329"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5" d="100"/>
          <a:sy n="75" d="100"/>
        </p:scale>
        <p:origin x="-1200" y="6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A1F8E5-274F-F54D-8CD7-EA758621CEEA}" type="doc">
      <dgm:prSet loTypeId="urn:microsoft.com/office/officeart/2005/8/layout/default#40" loCatId="" qsTypeId="urn:microsoft.com/office/officeart/2005/8/quickstyle/simple2" qsCatId="simple" csTypeId="urn:microsoft.com/office/officeart/2005/8/colors/accent3_2" csCatId="accent3" phldr="1"/>
      <dgm:spPr/>
      <dgm:t>
        <a:bodyPr/>
        <a:lstStyle/>
        <a:p>
          <a:endParaRPr lang="en-US"/>
        </a:p>
      </dgm:t>
    </dgm:pt>
    <dgm:pt modelId="{FA947FA8-2FFF-4742-B733-ADBA97B80BB6}">
      <dgm:prSet custT="1"/>
      <dgm:spPr/>
      <dgm:t>
        <a:bodyPr/>
        <a:lstStyle/>
        <a:p>
          <a:pPr rtl="0"/>
          <a:r>
            <a:rPr lang="gu-IN" sz="2000" b="1" smtClean="0">
              <a:solidFill>
                <a:srgbClr val="000000"/>
              </a:solidFill>
              <a:latin typeface="Cambria"/>
              <a:cs typeface="Cambria"/>
            </a:rPr>
            <a:t>તમને અપાયેલા વોટિંગ મશીનના કન્ટ્રોલ યુનિટ અને બેલોટ યુનિટ સમાન છે અને તમારા મતદાન મથક માટે જ છે</a:t>
          </a:r>
          <a:endParaRPr lang="en-US" sz="2000" b="1" dirty="0">
            <a:solidFill>
              <a:srgbClr val="000000"/>
            </a:solidFill>
            <a:latin typeface="Cambria"/>
            <a:cs typeface="Cambria"/>
          </a:endParaRPr>
        </a:p>
      </dgm:t>
    </dgm:pt>
    <dgm:pt modelId="{692C3333-866A-7E46-B8DC-183B29C2BA68}" type="parTrans" cxnId="{19D5AD8A-9378-F842-8D48-8D701250ABB4}">
      <dgm:prSet/>
      <dgm:spPr/>
      <dgm:t>
        <a:bodyPr/>
        <a:lstStyle/>
        <a:p>
          <a:endParaRPr lang="en-US" sz="2200" b="1">
            <a:solidFill>
              <a:srgbClr val="000000"/>
            </a:solidFill>
            <a:latin typeface="Cambria"/>
            <a:cs typeface="Cambria"/>
          </a:endParaRPr>
        </a:p>
      </dgm:t>
    </dgm:pt>
    <dgm:pt modelId="{A0632C78-D2AB-D14E-A417-7E81399E1AF6}" type="sibTrans" cxnId="{19D5AD8A-9378-F842-8D48-8D701250ABB4}">
      <dgm:prSet/>
      <dgm:spPr/>
      <dgm:t>
        <a:bodyPr/>
        <a:lstStyle/>
        <a:p>
          <a:endParaRPr lang="en-US" sz="2200" b="1">
            <a:solidFill>
              <a:srgbClr val="000000"/>
            </a:solidFill>
            <a:latin typeface="Cambria"/>
            <a:cs typeface="Cambria"/>
          </a:endParaRPr>
        </a:p>
      </dgm:t>
    </dgm:pt>
    <dgm:pt modelId="{3C37D37C-1743-344E-8765-FAF466887AB2}">
      <dgm:prSet custT="1"/>
      <dgm:spPr/>
      <dgm:t>
        <a:bodyPr/>
        <a:lstStyle/>
        <a:p>
          <a:pPr rtl="0"/>
          <a:r>
            <a:rPr lang="gu-IN" sz="2200" b="1" smtClean="0">
              <a:solidFill>
                <a:srgbClr val="000000"/>
              </a:solidFill>
              <a:latin typeface="Cambria"/>
              <a:cs typeface="Cambria"/>
            </a:rPr>
            <a:t>સૂચિત યુનિટ્સમાં પોલિંગ સ્ટેશનના નામ અને નંબર તરીકે જોડવામાં આવેલા એડ્રેસ ટેગના સંદર્ભમાં</a:t>
          </a:r>
          <a:endParaRPr lang="en-US" sz="2200" b="1" dirty="0">
            <a:solidFill>
              <a:srgbClr val="000000"/>
            </a:solidFill>
            <a:latin typeface="Cambria"/>
            <a:cs typeface="Cambria"/>
          </a:endParaRPr>
        </a:p>
      </dgm:t>
    </dgm:pt>
    <dgm:pt modelId="{299AB46B-6CDD-024B-8FE2-44758F6BAB5E}" type="parTrans" cxnId="{6F777886-0670-494A-8846-ED7ABEAAC6FF}">
      <dgm:prSet/>
      <dgm:spPr/>
      <dgm:t>
        <a:bodyPr/>
        <a:lstStyle/>
        <a:p>
          <a:endParaRPr lang="en-US" sz="2200" b="1">
            <a:solidFill>
              <a:srgbClr val="000000"/>
            </a:solidFill>
            <a:latin typeface="Cambria"/>
            <a:cs typeface="Cambria"/>
          </a:endParaRPr>
        </a:p>
      </dgm:t>
    </dgm:pt>
    <dgm:pt modelId="{7C9BAD9D-BA78-C743-9B19-B9C4B8B7CC85}" type="sibTrans" cxnId="{6F777886-0670-494A-8846-ED7ABEAAC6FF}">
      <dgm:prSet/>
      <dgm:spPr/>
      <dgm:t>
        <a:bodyPr/>
        <a:lstStyle/>
        <a:p>
          <a:endParaRPr lang="en-US" sz="2200" b="1">
            <a:solidFill>
              <a:srgbClr val="000000"/>
            </a:solidFill>
            <a:latin typeface="Cambria"/>
            <a:cs typeface="Cambria"/>
          </a:endParaRPr>
        </a:p>
      </dgm:t>
    </dgm:pt>
    <dgm:pt modelId="{E806754A-5C4F-9F43-900F-6DFBD4F7197E}">
      <dgm:prSet custT="1"/>
      <dgm:spPr/>
      <dgm:t>
        <a:bodyPr/>
        <a:lstStyle/>
        <a:p>
          <a:pPr rtl="0"/>
          <a:r>
            <a:rPr lang="gu-IN" sz="2200" b="1" smtClean="0">
              <a:solidFill>
                <a:srgbClr val="000000"/>
              </a:solidFill>
              <a:latin typeface="Cambria"/>
              <a:cs typeface="Cambria"/>
            </a:rPr>
            <a:t>તે એડ્રેસ ટેગ પર રિટર્નિંગ ઓફિસર દ્વારા કરવામાં આવેલું સૂચક ચિહ્ન</a:t>
          </a:r>
          <a:endParaRPr lang="en-US" sz="2200" b="1" dirty="0">
            <a:solidFill>
              <a:srgbClr val="000000"/>
            </a:solidFill>
            <a:latin typeface="Cambria"/>
            <a:cs typeface="Cambria"/>
          </a:endParaRPr>
        </a:p>
      </dgm:t>
    </dgm:pt>
    <dgm:pt modelId="{8CB541ED-99E0-434D-B571-F1E3DC864FA9}" type="parTrans" cxnId="{A9993B12-D58F-4744-AC1B-FAA412B3893D}">
      <dgm:prSet/>
      <dgm:spPr/>
      <dgm:t>
        <a:bodyPr/>
        <a:lstStyle/>
        <a:p>
          <a:endParaRPr lang="en-US" sz="2200" b="1">
            <a:solidFill>
              <a:srgbClr val="000000"/>
            </a:solidFill>
            <a:latin typeface="Cambria"/>
            <a:cs typeface="Cambria"/>
          </a:endParaRPr>
        </a:p>
      </dgm:t>
    </dgm:pt>
    <dgm:pt modelId="{B8E369C7-B146-8F49-AAED-4376F1A281DF}" type="sibTrans" cxnId="{A9993B12-D58F-4744-AC1B-FAA412B3893D}">
      <dgm:prSet/>
      <dgm:spPr/>
      <dgm:t>
        <a:bodyPr/>
        <a:lstStyle/>
        <a:p>
          <a:endParaRPr lang="en-US" sz="2200" b="1">
            <a:solidFill>
              <a:srgbClr val="000000"/>
            </a:solidFill>
            <a:latin typeface="Cambria"/>
            <a:cs typeface="Cambria"/>
          </a:endParaRPr>
        </a:p>
      </dgm:t>
    </dgm:pt>
    <dgm:pt modelId="{2EC442FA-B011-FE4A-8E2E-74E34062FC34}" type="pres">
      <dgm:prSet presAssocID="{C1A1F8E5-274F-F54D-8CD7-EA758621CEEA}" presName="diagram" presStyleCnt="0">
        <dgm:presLayoutVars>
          <dgm:dir/>
          <dgm:resizeHandles val="exact"/>
        </dgm:presLayoutVars>
      </dgm:prSet>
      <dgm:spPr/>
      <dgm:t>
        <a:bodyPr/>
        <a:lstStyle/>
        <a:p>
          <a:endParaRPr lang="en-US"/>
        </a:p>
      </dgm:t>
    </dgm:pt>
    <dgm:pt modelId="{8043B03D-9CDE-DF41-92FF-1C2500164C1A}" type="pres">
      <dgm:prSet presAssocID="{FA947FA8-2FFF-4742-B733-ADBA97B80BB6}" presName="node" presStyleLbl="node1" presStyleIdx="0" presStyleCnt="3">
        <dgm:presLayoutVars>
          <dgm:bulletEnabled val="1"/>
        </dgm:presLayoutVars>
      </dgm:prSet>
      <dgm:spPr/>
      <dgm:t>
        <a:bodyPr/>
        <a:lstStyle/>
        <a:p>
          <a:endParaRPr lang="en-US"/>
        </a:p>
      </dgm:t>
    </dgm:pt>
    <dgm:pt modelId="{A69E66BB-3D07-404C-9539-0940564536FA}" type="pres">
      <dgm:prSet presAssocID="{A0632C78-D2AB-D14E-A417-7E81399E1AF6}" presName="sibTrans" presStyleCnt="0"/>
      <dgm:spPr/>
      <dgm:t>
        <a:bodyPr/>
        <a:lstStyle/>
        <a:p>
          <a:endParaRPr lang="en-US"/>
        </a:p>
      </dgm:t>
    </dgm:pt>
    <dgm:pt modelId="{A638C1F4-B34A-B34C-8EE9-C9356EFF8A2D}" type="pres">
      <dgm:prSet presAssocID="{3C37D37C-1743-344E-8765-FAF466887AB2}" presName="node" presStyleLbl="node1" presStyleIdx="1" presStyleCnt="3">
        <dgm:presLayoutVars>
          <dgm:bulletEnabled val="1"/>
        </dgm:presLayoutVars>
      </dgm:prSet>
      <dgm:spPr/>
      <dgm:t>
        <a:bodyPr/>
        <a:lstStyle/>
        <a:p>
          <a:endParaRPr lang="en-US"/>
        </a:p>
      </dgm:t>
    </dgm:pt>
    <dgm:pt modelId="{EC163426-FBA0-0148-8874-21120BA98989}" type="pres">
      <dgm:prSet presAssocID="{7C9BAD9D-BA78-C743-9B19-B9C4B8B7CC85}" presName="sibTrans" presStyleCnt="0"/>
      <dgm:spPr/>
      <dgm:t>
        <a:bodyPr/>
        <a:lstStyle/>
        <a:p>
          <a:endParaRPr lang="en-US"/>
        </a:p>
      </dgm:t>
    </dgm:pt>
    <dgm:pt modelId="{60D723E7-E690-894A-B642-BFF7A92D234F}" type="pres">
      <dgm:prSet presAssocID="{E806754A-5C4F-9F43-900F-6DFBD4F7197E}" presName="node" presStyleLbl="node1" presStyleIdx="2" presStyleCnt="3">
        <dgm:presLayoutVars>
          <dgm:bulletEnabled val="1"/>
        </dgm:presLayoutVars>
      </dgm:prSet>
      <dgm:spPr/>
      <dgm:t>
        <a:bodyPr/>
        <a:lstStyle/>
        <a:p>
          <a:endParaRPr lang="en-US"/>
        </a:p>
      </dgm:t>
    </dgm:pt>
  </dgm:ptLst>
  <dgm:cxnLst>
    <dgm:cxn modelId="{F66D3BCE-2FE5-4EC5-81F0-8F2A3E701A2A}" type="presOf" srcId="{E806754A-5C4F-9F43-900F-6DFBD4F7197E}" destId="{60D723E7-E690-894A-B642-BFF7A92D234F}" srcOrd="0" destOrd="0" presId="urn:microsoft.com/office/officeart/2005/8/layout/default#40"/>
    <dgm:cxn modelId="{367CD8B9-38FE-4668-9DC4-AEF11CB512B2}" type="presOf" srcId="{3C37D37C-1743-344E-8765-FAF466887AB2}" destId="{A638C1F4-B34A-B34C-8EE9-C9356EFF8A2D}" srcOrd="0" destOrd="0" presId="urn:microsoft.com/office/officeart/2005/8/layout/default#40"/>
    <dgm:cxn modelId="{19D5AD8A-9378-F842-8D48-8D701250ABB4}" srcId="{C1A1F8E5-274F-F54D-8CD7-EA758621CEEA}" destId="{FA947FA8-2FFF-4742-B733-ADBA97B80BB6}" srcOrd="0" destOrd="0" parTransId="{692C3333-866A-7E46-B8DC-183B29C2BA68}" sibTransId="{A0632C78-D2AB-D14E-A417-7E81399E1AF6}"/>
    <dgm:cxn modelId="{6F777886-0670-494A-8846-ED7ABEAAC6FF}" srcId="{C1A1F8E5-274F-F54D-8CD7-EA758621CEEA}" destId="{3C37D37C-1743-344E-8765-FAF466887AB2}" srcOrd="1" destOrd="0" parTransId="{299AB46B-6CDD-024B-8FE2-44758F6BAB5E}" sibTransId="{7C9BAD9D-BA78-C743-9B19-B9C4B8B7CC85}"/>
    <dgm:cxn modelId="{0DEA322E-56E5-4FF4-A095-A2B4991A1151}" type="presOf" srcId="{FA947FA8-2FFF-4742-B733-ADBA97B80BB6}" destId="{8043B03D-9CDE-DF41-92FF-1C2500164C1A}" srcOrd="0" destOrd="0" presId="urn:microsoft.com/office/officeart/2005/8/layout/default#40"/>
    <dgm:cxn modelId="{535A0AF2-59EE-42E4-A497-452DD34E80B4}" type="presOf" srcId="{C1A1F8E5-274F-F54D-8CD7-EA758621CEEA}" destId="{2EC442FA-B011-FE4A-8E2E-74E34062FC34}" srcOrd="0" destOrd="0" presId="urn:microsoft.com/office/officeart/2005/8/layout/default#40"/>
    <dgm:cxn modelId="{A9993B12-D58F-4744-AC1B-FAA412B3893D}" srcId="{C1A1F8E5-274F-F54D-8CD7-EA758621CEEA}" destId="{E806754A-5C4F-9F43-900F-6DFBD4F7197E}" srcOrd="2" destOrd="0" parTransId="{8CB541ED-99E0-434D-B571-F1E3DC864FA9}" sibTransId="{B8E369C7-B146-8F49-AAED-4376F1A281DF}"/>
    <dgm:cxn modelId="{3DC49018-ECA5-4773-9C46-067E3BBB9D88}" type="presParOf" srcId="{2EC442FA-B011-FE4A-8E2E-74E34062FC34}" destId="{8043B03D-9CDE-DF41-92FF-1C2500164C1A}" srcOrd="0" destOrd="0" presId="urn:microsoft.com/office/officeart/2005/8/layout/default#40"/>
    <dgm:cxn modelId="{EEBBE652-C7C1-4783-B786-70462BBA5207}" type="presParOf" srcId="{2EC442FA-B011-FE4A-8E2E-74E34062FC34}" destId="{A69E66BB-3D07-404C-9539-0940564536FA}" srcOrd="1" destOrd="0" presId="urn:microsoft.com/office/officeart/2005/8/layout/default#40"/>
    <dgm:cxn modelId="{11F23B76-A41F-44C0-BB81-4A5F73C57D86}" type="presParOf" srcId="{2EC442FA-B011-FE4A-8E2E-74E34062FC34}" destId="{A638C1F4-B34A-B34C-8EE9-C9356EFF8A2D}" srcOrd="2" destOrd="0" presId="urn:microsoft.com/office/officeart/2005/8/layout/default#40"/>
    <dgm:cxn modelId="{34D1BD7A-AE4B-4844-9E85-3950C3D6B77B}" type="presParOf" srcId="{2EC442FA-B011-FE4A-8E2E-74E34062FC34}" destId="{EC163426-FBA0-0148-8874-21120BA98989}" srcOrd="3" destOrd="0" presId="urn:microsoft.com/office/officeart/2005/8/layout/default#40"/>
    <dgm:cxn modelId="{D6741FFC-6DB3-4AEC-B939-0AFC1E3420D8}" type="presParOf" srcId="{2EC442FA-B011-FE4A-8E2E-74E34062FC34}" destId="{60D723E7-E690-894A-B642-BFF7A92D234F}" srcOrd="4" destOrd="0" presId="urn:microsoft.com/office/officeart/2005/8/layout/default#40"/>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9A91E4-29CD-2441-BFCA-081065D9FA37}" type="doc">
      <dgm:prSet loTypeId="urn:microsoft.com/office/officeart/2005/8/layout/default#2" loCatId="" qsTypeId="urn:microsoft.com/office/officeart/2005/8/quickstyle/simple2" qsCatId="simple" csTypeId="urn:microsoft.com/office/officeart/2005/8/colors/accent2_2" csCatId="accent2" phldr="1"/>
      <dgm:spPr/>
      <dgm:t>
        <a:bodyPr/>
        <a:lstStyle/>
        <a:p>
          <a:endParaRPr lang="en-US"/>
        </a:p>
      </dgm:t>
    </dgm:pt>
    <dgm:pt modelId="{F8639E04-6ADE-C146-A9AE-B24566518EAB}">
      <dgm:prSet custT="1"/>
      <dgm:spPr/>
      <dgm:t>
        <a:bodyPr/>
        <a:lstStyle/>
        <a:p>
          <a:pPr rtl="0"/>
          <a:r>
            <a:rPr lang="gu-IN" sz="2300" b="1" dirty="0" smtClean="0">
              <a:solidFill>
                <a:srgbClr val="000000"/>
              </a:solidFill>
              <a:latin typeface="Cambria"/>
              <a:cs typeface="Cambria"/>
            </a:rPr>
            <a:t>કન્ટ્રોલ યુનિટનું </a:t>
          </a:r>
          <a:r>
            <a:rPr lang="en-US" sz="2300" b="1" dirty="0" smtClean="0">
              <a:solidFill>
                <a:srgbClr val="000000"/>
              </a:solidFill>
              <a:latin typeface="Cambria"/>
              <a:cs typeface="Cambria"/>
            </a:rPr>
            <a:t>‘</a:t>
          </a:r>
          <a:r>
            <a:rPr lang="gu-IN" sz="2300" b="1" dirty="0" smtClean="0">
              <a:solidFill>
                <a:srgbClr val="000000"/>
              </a:solidFill>
              <a:latin typeface="Cambria"/>
              <a:cs typeface="Cambria"/>
            </a:rPr>
            <a:t>કેન્ડ સેટ સેક્શન</a:t>
          </a:r>
          <a:r>
            <a:rPr lang="en-US" sz="2300" b="1" dirty="0" smtClean="0">
              <a:solidFill>
                <a:srgbClr val="000000"/>
              </a:solidFill>
              <a:latin typeface="Cambria"/>
              <a:cs typeface="Cambria"/>
            </a:rPr>
            <a:t>’ </a:t>
          </a:r>
          <a:r>
            <a:rPr lang="gu-IN" sz="2300" b="1" dirty="0" smtClean="0">
              <a:solidFill>
                <a:srgbClr val="000000"/>
              </a:solidFill>
              <a:latin typeface="Cambria"/>
              <a:cs typeface="Cambria"/>
            </a:rPr>
            <a:t>સીલબંધ છે અને એડ્રેસ ટેગ બરાબર લગાવાયેલું છે</a:t>
          </a:r>
          <a:endParaRPr lang="en-US" sz="2300" b="1" dirty="0">
            <a:solidFill>
              <a:srgbClr val="000000"/>
            </a:solidFill>
            <a:latin typeface="Cambria"/>
            <a:cs typeface="Cambria"/>
          </a:endParaRPr>
        </a:p>
      </dgm:t>
    </dgm:pt>
    <dgm:pt modelId="{43AB68B1-D28F-764D-BB73-63B1EF8C176A}" type="parTrans" cxnId="{9F4082CC-8749-8246-B14D-3186FFFE86AE}">
      <dgm:prSet/>
      <dgm:spPr/>
      <dgm:t>
        <a:bodyPr/>
        <a:lstStyle/>
        <a:p>
          <a:endParaRPr lang="en-US" sz="2300" b="1">
            <a:solidFill>
              <a:srgbClr val="000000"/>
            </a:solidFill>
            <a:latin typeface="Cambria"/>
            <a:cs typeface="Cambria"/>
          </a:endParaRPr>
        </a:p>
      </dgm:t>
    </dgm:pt>
    <dgm:pt modelId="{5506F34F-2ABE-7446-8FD1-07649D023092}" type="sibTrans" cxnId="{9F4082CC-8749-8246-B14D-3186FFFE86AE}">
      <dgm:prSet/>
      <dgm:spPr/>
      <dgm:t>
        <a:bodyPr/>
        <a:lstStyle/>
        <a:p>
          <a:endParaRPr lang="en-US" sz="2300" b="1">
            <a:solidFill>
              <a:srgbClr val="000000"/>
            </a:solidFill>
            <a:latin typeface="Cambria"/>
            <a:cs typeface="Cambria"/>
          </a:endParaRPr>
        </a:p>
      </dgm:t>
    </dgm:pt>
    <dgm:pt modelId="{9614F796-95E3-6543-8C00-C66CBAB51251}">
      <dgm:prSet custT="1"/>
      <dgm:spPr/>
      <dgm:t>
        <a:bodyPr/>
        <a:lstStyle/>
        <a:p>
          <a:pPr rtl="0"/>
          <a:r>
            <a:rPr lang="gu-IN" sz="2300" b="1" dirty="0" smtClean="0">
              <a:solidFill>
                <a:srgbClr val="000000"/>
              </a:solidFill>
              <a:latin typeface="Cambria"/>
              <a:cs typeface="Cambria"/>
            </a:rPr>
            <a:t>કન્ટ્રોલ યુનિટના </a:t>
          </a:r>
          <a:r>
            <a:rPr lang="en-US" sz="2300" b="1" dirty="0" smtClean="0">
              <a:solidFill>
                <a:srgbClr val="000000"/>
              </a:solidFill>
              <a:latin typeface="Cambria"/>
              <a:cs typeface="Cambria"/>
            </a:rPr>
            <a:t>‘</a:t>
          </a:r>
          <a:r>
            <a:rPr lang="gu-IN" sz="2300" b="1" dirty="0" smtClean="0">
              <a:solidFill>
                <a:srgbClr val="000000"/>
              </a:solidFill>
              <a:latin typeface="Cambria"/>
              <a:cs typeface="Cambria"/>
            </a:rPr>
            <a:t>કેન્ડ સેટ સેક્શન</a:t>
          </a:r>
          <a:r>
            <a:rPr lang="en-US" sz="2300" b="1" dirty="0" smtClean="0">
              <a:solidFill>
                <a:srgbClr val="000000"/>
              </a:solidFill>
              <a:latin typeface="Cambria"/>
              <a:cs typeface="Cambria"/>
            </a:rPr>
            <a:t>’</a:t>
          </a:r>
          <a:r>
            <a:rPr lang="gu-IN" sz="2300" b="1" dirty="0" smtClean="0">
              <a:solidFill>
                <a:srgbClr val="000000"/>
              </a:solidFill>
              <a:latin typeface="Cambria"/>
              <a:cs typeface="Cambria"/>
            </a:rPr>
            <a:t>માં લગાવાયેલી બેટરી સંપૂર્ણ કાર્યરત છે</a:t>
          </a:r>
          <a:endParaRPr lang="en-US" sz="2300" b="1" dirty="0">
            <a:solidFill>
              <a:srgbClr val="000000"/>
            </a:solidFill>
            <a:latin typeface="Cambria"/>
            <a:cs typeface="Cambria"/>
          </a:endParaRPr>
        </a:p>
      </dgm:t>
    </dgm:pt>
    <dgm:pt modelId="{D2A2228C-B412-8A4D-A144-92229F415E67}" type="parTrans" cxnId="{76D230D5-5A27-5547-9531-8E88A546FD47}">
      <dgm:prSet/>
      <dgm:spPr/>
      <dgm:t>
        <a:bodyPr/>
        <a:lstStyle/>
        <a:p>
          <a:endParaRPr lang="en-US" sz="2300" b="1">
            <a:solidFill>
              <a:srgbClr val="000000"/>
            </a:solidFill>
            <a:latin typeface="Cambria"/>
            <a:cs typeface="Cambria"/>
          </a:endParaRPr>
        </a:p>
      </dgm:t>
    </dgm:pt>
    <dgm:pt modelId="{A9DBDB4C-82A8-794F-B43B-2BEDC68C82B8}" type="sibTrans" cxnId="{76D230D5-5A27-5547-9531-8E88A546FD47}">
      <dgm:prSet/>
      <dgm:spPr/>
      <dgm:t>
        <a:bodyPr/>
        <a:lstStyle/>
        <a:p>
          <a:endParaRPr lang="en-US" sz="2300" b="1">
            <a:solidFill>
              <a:srgbClr val="000000"/>
            </a:solidFill>
            <a:latin typeface="Cambria"/>
            <a:cs typeface="Cambria"/>
          </a:endParaRPr>
        </a:p>
      </dgm:t>
    </dgm:pt>
    <dgm:pt modelId="{C574D472-40C2-9644-B779-3AFCD5A1F733}">
      <dgm:prSet custT="1"/>
      <dgm:spPr/>
      <dgm:t>
        <a:bodyPr/>
        <a:lstStyle/>
        <a:p>
          <a:pPr rtl="0"/>
          <a:r>
            <a:rPr lang="gu-IN" sz="2300" b="1" dirty="0" smtClean="0">
              <a:solidFill>
                <a:srgbClr val="000000"/>
              </a:solidFill>
              <a:latin typeface="Cambria"/>
              <a:cs typeface="Cambria"/>
            </a:rPr>
            <a:t>આ તપાસવા માટે પાછળના કમ્પાર્ટમેન્ટમાં આપેલી પાવર સ્વિચને ઓન કરવી</a:t>
          </a:r>
          <a:endParaRPr lang="en-US" sz="2300" b="1" dirty="0">
            <a:solidFill>
              <a:srgbClr val="000000"/>
            </a:solidFill>
            <a:latin typeface="Cambria"/>
            <a:cs typeface="Cambria"/>
          </a:endParaRPr>
        </a:p>
      </dgm:t>
    </dgm:pt>
    <dgm:pt modelId="{F19D6188-3160-CC43-B49C-1BD4AED22B33}" type="parTrans" cxnId="{8150D37C-E887-9142-A770-F13670FC2087}">
      <dgm:prSet/>
      <dgm:spPr/>
      <dgm:t>
        <a:bodyPr/>
        <a:lstStyle/>
        <a:p>
          <a:endParaRPr lang="en-US" sz="2300" b="1">
            <a:solidFill>
              <a:srgbClr val="000000"/>
            </a:solidFill>
            <a:latin typeface="Cambria"/>
            <a:cs typeface="Cambria"/>
          </a:endParaRPr>
        </a:p>
      </dgm:t>
    </dgm:pt>
    <dgm:pt modelId="{A6B6D3C5-6C5F-4040-A4C7-3D3762D2B665}" type="sibTrans" cxnId="{8150D37C-E887-9142-A770-F13670FC2087}">
      <dgm:prSet/>
      <dgm:spPr/>
      <dgm:t>
        <a:bodyPr/>
        <a:lstStyle/>
        <a:p>
          <a:endParaRPr lang="en-US" sz="2300" b="1">
            <a:solidFill>
              <a:srgbClr val="000000"/>
            </a:solidFill>
            <a:latin typeface="Cambria"/>
            <a:cs typeface="Cambria"/>
          </a:endParaRPr>
        </a:p>
      </dgm:t>
    </dgm:pt>
    <dgm:pt modelId="{29D7A01A-E583-5644-8DB0-3A7D33B6F506}">
      <dgm:prSet custT="1"/>
      <dgm:spPr/>
      <dgm:t>
        <a:bodyPr/>
        <a:lstStyle/>
        <a:p>
          <a:pPr rtl="0"/>
          <a:r>
            <a:rPr lang="gu-IN" sz="2300" b="1" dirty="0" smtClean="0">
              <a:solidFill>
                <a:srgbClr val="000000"/>
              </a:solidFill>
              <a:latin typeface="Cambria"/>
              <a:cs typeface="Cambria"/>
            </a:rPr>
            <a:t>પાવર સ્વિચ </a:t>
          </a:r>
          <a:r>
            <a:rPr lang="en-US" sz="2300" b="1" dirty="0" smtClean="0">
              <a:solidFill>
                <a:srgbClr val="000000"/>
              </a:solidFill>
              <a:latin typeface="Cambria"/>
              <a:cs typeface="Cambria"/>
            </a:rPr>
            <a:t>`</a:t>
          </a:r>
          <a:r>
            <a:rPr lang="gu-IN" sz="2300" b="1" dirty="0" smtClean="0">
              <a:solidFill>
                <a:srgbClr val="000000"/>
              </a:solidFill>
              <a:latin typeface="Cambria"/>
              <a:cs typeface="Cambria"/>
            </a:rPr>
            <a:t>ઓફ</a:t>
          </a:r>
          <a:r>
            <a:rPr lang="en-US" sz="2300" b="1" dirty="0" smtClean="0">
              <a:solidFill>
                <a:srgbClr val="000000"/>
              </a:solidFill>
              <a:latin typeface="Cambria"/>
              <a:cs typeface="Cambria"/>
            </a:rPr>
            <a:t>‘</a:t>
          </a:r>
          <a:r>
            <a:rPr lang="gu-IN" sz="2300" b="1" dirty="0" smtClean="0">
              <a:solidFill>
                <a:srgbClr val="000000"/>
              </a:solidFill>
              <a:latin typeface="Cambria"/>
              <a:cs typeface="Cambria"/>
            </a:rPr>
            <a:t>ની સ્થિતિમાં હોવી જોઈએ</a:t>
          </a:r>
          <a:endParaRPr lang="en-US" sz="2300" b="1" dirty="0">
            <a:solidFill>
              <a:srgbClr val="000000"/>
            </a:solidFill>
            <a:latin typeface="Cambria"/>
            <a:cs typeface="Cambria"/>
          </a:endParaRPr>
        </a:p>
      </dgm:t>
    </dgm:pt>
    <dgm:pt modelId="{4A2B5980-D57A-5B48-ADA0-B739971D18E8}" type="parTrans" cxnId="{765E9ABC-29A7-7846-B0ED-0630F508AF45}">
      <dgm:prSet/>
      <dgm:spPr/>
      <dgm:t>
        <a:bodyPr/>
        <a:lstStyle/>
        <a:p>
          <a:endParaRPr lang="en-US" sz="2300" b="1">
            <a:solidFill>
              <a:srgbClr val="000000"/>
            </a:solidFill>
            <a:latin typeface="Cambria"/>
            <a:cs typeface="Cambria"/>
          </a:endParaRPr>
        </a:p>
      </dgm:t>
    </dgm:pt>
    <dgm:pt modelId="{E0EA5E06-E57E-ED45-AD11-49954E0D7FAF}" type="sibTrans" cxnId="{765E9ABC-29A7-7846-B0ED-0630F508AF45}">
      <dgm:prSet/>
      <dgm:spPr/>
      <dgm:t>
        <a:bodyPr/>
        <a:lstStyle/>
        <a:p>
          <a:endParaRPr lang="en-US" sz="2300" b="1">
            <a:solidFill>
              <a:srgbClr val="000000"/>
            </a:solidFill>
            <a:latin typeface="Cambria"/>
            <a:cs typeface="Cambria"/>
          </a:endParaRPr>
        </a:p>
      </dgm:t>
    </dgm:pt>
    <dgm:pt modelId="{DF270DFC-7C60-2B47-838E-EDC56AD80282}" type="pres">
      <dgm:prSet presAssocID="{AD9A91E4-29CD-2441-BFCA-081065D9FA37}" presName="diagram" presStyleCnt="0">
        <dgm:presLayoutVars>
          <dgm:dir/>
          <dgm:resizeHandles val="exact"/>
        </dgm:presLayoutVars>
      </dgm:prSet>
      <dgm:spPr/>
      <dgm:t>
        <a:bodyPr/>
        <a:lstStyle/>
        <a:p>
          <a:endParaRPr lang="en-US"/>
        </a:p>
      </dgm:t>
    </dgm:pt>
    <dgm:pt modelId="{07E62A36-4BE3-3C4D-BC6D-E74B0C58316C}" type="pres">
      <dgm:prSet presAssocID="{F8639E04-6ADE-C146-A9AE-B24566518EAB}" presName="node" presStyleLbl="node1" presStyleIdx="0" presStyleCnt="4">
        <dgm:presLayoutVars>
          <dgm:bulletEnabled val="1"/>
        </dgm:presLayoutVars>
      </dgm:prSet>
      <dgm:spPr/>
      <dgm:t>
        <a:bodyPr/>
        <a:lstStyle/>
        <a:p>
          <a:endParaRPr lang="en-US"/>
        </a:p>
      </dgm:t>
    </dgm:pt>
    <dgm:pt modelId="{E7403A20-A2A0-8843-889B-FE15FBEB1824}" type="pres">
      <dgm:prSet presAssocID="{5506F34F-2ABE-7446-8FD1-07649D023092}" presName="sibTrans" presStyleCnt="0"/>
      <dgm:spPr/>
    </dgm:pt>
    <dgm:pt modelId="{805B5E7C-6F16-A545-A4C1-FFE652BA87D7}" type="pres">
      <dgm:prSet presAssocID="{9614F796-95E3-6543-8C00-C66CBAB51251}" presName="node" presStyleLbl="node1" presStyleIdx="1" presStyleCnt="4">
        <dgm:presLayoutVars>
          <dgm:bulletEnabled val="1"/>
        </dgm:presLayoutVars>
      </dgm:prSet>
      <dgm:spPr/>
      <dgm:t>
        <a:bodyPr/>
        <a:lstStyle/>
        <a:p>
          <a:endParaRPr lang="en-US"/>
        </a:p>
      </dgm:t>
    </dgm:pt>
    <dgm:pt modelId="{AF0CF6CF-2C81-AB4D-A214-C2EC31E3C936}" type="pres">
      <dgm:prSet presAssocID="{A9DBDB4C-82A8-794F-B43B-2BEDC68C82B8}" presName="sibTrans" presStyleCnt="0"/>
      <dgm:spPr/>
    </dgm:pt>
    <dgm:pt modelId="{02270FAF-44DA-4544-A5E0-6805774E7E57}" type="pres">
      <dgm:prSet presAssocID="{C574D472-40C2-9644-B779-3AFCD5A1F733}" presName="node" presStyleLbl="node1" presStyleIdx="2" presStyleCnt="4">
        <dgm:presLayoutVars>
          <dgm:bulletEnabled val="1"/>
        </dgm:presLayoutVars>
      </dgm:prSet>
      <dgm:spPr/>
      <dgm:t>
        <a:bodyPr/>
        <a:lstStyle/>
        <a:p>
          <a:endParaRPr lang="en-US"/>
        </a:p>
      </dgm:t>
    </dgm:pt>
    <dgm:pt modelId="{52945508-7DA7-3E48-B210-CD10D3A32EE0}" type="pres">
      <dgm:prSet presAssocID="{A6B6D3C5-6C5F-4040-A4C7-3D3762D2B665}" presName="sibTrans" presStyleCnt="0"/>
      <dgm:spPr/>
    </dgm:pt>
    <dgm:pt modelId="{D446DF06-CFB6-8749-8CDD-5D9C3E1B080F}" type="pres">
      <dgm:prSet presAssocID="{29D7A01A-E583-5644-8DB0-3A7D33B6F506}" presName="node" presStyleLbl="node1" presStyleIdx="3" presStyleCnt="4">
        <dgm:presLayoutVars>
          <dgm:bulletEnabled val="1"/>
        </dgm:presLayoutVars>
      </dgm:prSet>
      <dgm:spPr/>
      <dgm:t>
        <a:bodyPr/>
        <a:lstStyle/>
        <a:p>
          <a:endParaRPr lang="en-US"/>
        </a:p>
      </dgm:t>
    </dgm:pt>
  </dgm:ptLst>
  <dgm:cxnLst>
    <dgm:cxn modelId="{76D230D5-5A27-5547-9531-8E88A546FD47}" srcId="{AD9A91E4-29CD-2441-BFCA-081065D9FA37}" destId="{9614F796-95E3-6543-8C00-C66CBAB51251}" srcOrd="1" destOrd="0" parTransId="{D2A2228C-B412-8A4D-A144-92229F415E67}" sibTransId="{A9DBDB4C-82A8-794F-B43B-2BEDC68C82B8}"/>
    <dgm:cxn modelId="{AB26BDE9-7B1B-4429-9A95-851DFD6C7F3A}" type="presOf" srcId="{9614F796-95E3-6543-8C00-C66CBAB51251}" destId="{805B5E7C-6F16-A545-A4C1-FFE652BA87D7}" srcOrd="0" destOrd="0" presId="urn:microsoft.com/office/officeart/2005/8/layout/default#2"/>
    <dgm:cxn modelId="{52F1F4FD-8932-441B-A393-C98EE9A5D783}" type="presOf" srcId="{29D7A01A-E583-5644-8DB0-3A7D33B6F506}" destId="{D446DF06-CFB6-8749-8CDD-5D9C3E1B080F}" srcOrd="0" destOrd="0" presId="urn:microsoft.com/office/officeart/2005/8/layout/default#2"/>
    <dgm:cxn modelId="{6A60DA01-9FD0-42F0-9FF6-622B33A1CA53}" type="presOf" srcId="{C574D472-40C2-9644-B779-3AFCD5A1F733}" destId="{02270FAF-44DA-4544-A5E0-6805774E7E57}" srcOrd="0" destOrd="0" presId="urn:microsoft.com/office/officeart/2005/8/layout/default#2"/>
    <dgm:cxn modelId="{9F4082CC-8749-8246-B14D-3186FFFE86AE}" srcId="{AD9A91E4-29CD-2441-BFCA-081065D9FA37}" destId="{F8639E04-6ADE-C146-A9AE-B24566518EAB}" srcOrd="0" destOrd="0" parTransId="{43AB68B1-D28F-764D-BB73-63B1EF8C176A}" sibTransId="{5506F34F-2ABE-7446-8FD1-07649D023092}"/>
    <dgm:cxn modelId="{765E9ABC-29A7-7846-B0ED-0630F508AF45}" srcId="{AD9A91E4-29CD-2441-BFCA-081065D9FA37}" destId="{29D7A01A-E583-5644-8DB0-3A7D33B6F506}" srcOrd="3" destOrd="0" parTransId="{4A2B5980-D57A-5B48-ADA0-B739971D18E8}" sibTransId="{E0EA5E06-E57E-ED45-AD11-49954E0D7FAF}"/>
    <dgm:cxn modelId="{8150D37C-E887-9142-A770-F13670FC2087}" srcId="{AD9A91E4-29CD-2441-BFCA-081065D9FA37}" destId="{C574D472-40C2-9644-B779-3AFCD5A1F733}" srcOrd="2" destOrd="0" parTransId="{F19D6188-3160-CC43-B49C-1BD4AED22B33}" sibTransId="{A6B6D3C5-6C5F-4040-A4C7-3D3762D2B665}"/>
    <dgm:cxn modelId="{BCA97BB5-99F9-4932-83A7-E67451F4D7F9}" type="presOf" srcId="{AD9A91E4-29CD-2441-BFCA-081065D9FA37}" destId="{DF270DFC-7C60-2B47-838E-EDC56AD80282}" srcOrd="0" destOrd="0" presId="urn:microsoft.com/office/officeart/2005/8/layout/default#2"/>
    <dgm:cxn modelId="{C77E4025-AE50-4501-98A4-33EC6EFC8E4C}" type="presOf" srcId="{F8639E04-6ADE-C146-A9AE-B24566518EAB}" destId="{07E62A36-4BE3-3C4D-BC6D-E74B0C58316C}" srcOrd="0" destOrd="0" presId="urn:microsoft.com/office/officeart/2005/8/layout/default#2"/>
    <dgm:cxn modelId="{60693861-32C5-423F-BBCA-06516A4A3C97}" type="presParOf" srcId="{DF270DFC-7C60-2B47-838E-EDC56AD80282}" destId="{07E62A36-4BE3-3C4D-BC6D-E74B0C58316C}" srcOrd="0" destOrd="0" presId="urn:microsoft.com/office/officeart/2005/8/layout/default#2"/>
    <dgm:cxn modelId="{0F281656-BE7A-464C-B044-7DDFF1BCBDD1}" type="presParOf" srcId="{DF270DFC-7C60-2B47-838E-EDC56AD80282}" destId="{E7403A20-A2A0-8843-889B-FE15FBEB1824}" srcOrd="1" destOrd="0" presId="urn:microsoft.com/office/officeart/2005/8/layout/default#2"/>
    <dgm:cxn modelId="{8188A816-2D42-49FC-9538-2BD3A8E8BF71}" type="presParOf" srcId="{DF270DFC-7C60-2B47-838E-EDC56AD80282}" destId="{805B5E7C-6F16-A545-A4C1-FFE652BA87D7}" srcOrd="2" destOrd="0" presId="urn:microsoft.com/office/officeart/2005/8/layout/default#2"/>
    <dgm:cxn modelId="{26DE5BBC-9E25-45FB-A83C-77ED6FFB9762}" type="presParOf" srcId="{DF270DFC-7C60-2B47-838E-EDC56AD80282}" destId="{AF0CF6CF-2C81-AB4D-A214-C2EC31E3C936}" srcOrd="3" destOrd="0" presId="urn:microsoft.com/office/officeart/2005/8/layout/default#2"/>
    <dgm:cxn modelId="{E8F07B63-F0B9-4A44-BF0E-F229E4ADFBA6}" type="presParOf" srcId="{DF270DFC-7C60-2B47-838E-EDC56AD80282}" destId="{02270FAF-44DA-4544-A5E0-6805774E7E57}" srcOrd="4" destOrd="0" presId="urn:microsoft.com/office/officeart/2005/8/layout/default#2"/>
    <dgm:cxn modelId="{03184A20-EBC5-417C-BD0F-9FBB9174C02A}" type="presParOf" srcId="{DF270DFC-7C60-2B47-838E-EDC56AD80282}" destId="{52945508-7DA7-3E48-B210-CD10D3A32EE0}" srcOrd="5" destOrd="0" presId="urn:microsoft.com/office/officeart/2005/8/layout/default#2"/>
    <dgm:cxn modelId="{8474F3E7-9392-4A92-9627-E8C9C7060782}" type="presParOf" srcId="{DF270DFC-7C60-2B47-838E-EDC56AD80282}" destId="{D446DF06-CFB6-8749-8CDD-5D9C3E1B080F}" srcOrd="6" destOrd="0" presId="urn:microsoft.com/office/officeart/2005/8/layout/defaul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BB5BBD-9382-5642-B65A-1DE1B0C9AD9E}" type="doc">
      <dgm:prSet loTypeId="urn:microsoft.com/office/officeart/2005/8/layout/vList2" loCatId="" qsTypeId="urn:microsoft.com/office/officeart/2005/8/quickstyle/simple4" qsCatId="simple" csTypeId="urn:microsoft.com/office/officeart/2005/8/colors/accent1_2" csCatId="accent1" phldr="1"/>
      <dgm:spPr/>
      <dgm:t>
        <a:bodyPr/>
        <a:lstStyle/>
        <a:p>
          <a:endParaRPr lang="en-US"/>
        </a:p>
      </dgm:t>
    </dgm:pt>
    <dgm:pt modelId="{3BF393B6-A7E4-C946-A228-1EA1FAD8D9D8}">
      <dgm:prSet custT="1"/>
      <dgm:spPr/>
      <dgm:t>
        <a:bodyPr/>
        <a:lstStyle/>
        <a:p>
          <a:pPr rtl="0"/>
          <a:r>
            <a:rPr lang="gu-IN" sz="2000" dirty="0" smtClean="0">
              <a:latin typeface="Cambria"/>
              <a:cs typeface="Cambria"/>
            </a:rPr>
            <a:t>પોલિંગ એજન્ટની બેઠક વ્યવસ્થા એ રીતે હોવી જોઈએ કે તેઓ નીચેની બાબતોનું નીરિક્ષણ કરી શકે</a:t>
          </a:r>
          <a:endParaRPr lang="en-US" sz="2000" dirty="0">
            <a:latin typeface="Cambria"/>
            <a:cs typeface="Cambria"/>
          </a:endParaRPr>
        </a:p>
      </dgm:t>
    </dgm:pt>
    <dgm:pt modelId="{7547BFAC-D842-0947-BAC0-9A120B1947DD}" type="parTrans" cxnId="{2C6761E8-5E05-974F-9597-1DC9D4202BA5}">
      <dgm:prSet/>
      <dgm:spPr/>
      <dgm:t>
        <a:bodyPr/>
        <a:lstStyle/>
        <a:p>
          <a:endParaRPr lang="en-US" sz="2300">
            <a:latin typeface="Cambria"/>
            <a:cs typeface="Cambria"/>
          </a:endParaRPr>
        </a:p>
      </dgm:t>
    </dgm:pt>
    <dgm:pt modelId="{CC4C53F6-0C39-1246-8469-238F04BE2719}" type="sibTrans" cxnId="{2C6761E8-5E05-974F-9597-1DC9D4202BA5}">
      <dgm:prSet/>
      <dgm:spPr/>
      <dgm:t>
        <a:bodyPr/>
        <a:lstStyle/>
        <a:p>
          <a:endParaRPr lang="en-US" sz="2300">
            <a:latin typeface="Cambria"/>
            <a:cs typeface="Cambria"/>
          </a:endParaRPr>
        </a:p>
      </dgm:t>
    </dgm:pt>
    <dgm:pt modelId="{6DAA1B64-2203-4F4C-A446-50ED7EA0BD92}">
      <dgm:prSet custT="1"/>
      <dgm:spPr/>
      <dgm:t>
        <a:bodyPr/>
        <a:lstStyle/>
        <a:p>
          <a:pPr rtl="0"/>
          <a:r>
            <a:rPr lang="gu-IN" sz="2000" dirty="0" smtClean="0">
              <a:latin typeface="Cambria"/>
              <a:cs typeface="Cambria"/>
            </a:rPr>
            <a:t>મત અધિકારી મતદાન મથકમાં પ્રવેશે ત્યારે તેનો ચહેરો</a:t>
          </a:r>
          <a:endParaRPr lang="en-US" sz="2000" dirty="0">
            <a:latin typeface="Cambria"/>
            <a:cs typeface="Cambria"/>
          </a:endParaRPr>
        </a:p>
      </dgm:t>
    </dgm:pt>
    <dgm:pt modelId="{159B8085-2E3E-4543-AEE9-40072FD869FE}" type="parTrans" cxnId="{3F2A03EA-5C68-1941-8C19-27F54D4F9E62}">
      <dgm:prSet/>
      <dgm:spPr/>
      <dgm:t>
        <a:bodyPr/>
        <a:lstStyle/>
        <a:p>
          <a:endParaRPr lang="en-US" sz="2300">
            <a:latin typeface="Cambria"/>
            <a:cs typeface="Cambria"/>
          </a:endParaRPr>
        </a:p>
      </dgm:t>
    </dgm:pt>
    <dgm:pt modelId="{A5DD11B2-4109-684D-BE90-3BAF18EF9751}" type="sibTrans" cxnId="{3F2A03EA-5C68-1941-8C19-27F54D4F9E62}">
      <dgm:prSet/>
      <dgm:spPr/>
      <dgm:t>
        <a:bodyPr/>
        <a:lstStyle/>
        <a:p>
          <a:endParaRPr lang="en-US" sz="2300">
            <a:latin typeface="Cambria"/>
            <a:cs typeface="Cambria"/>
          </a:endParaRPr>
        </a:p>
      </dgm:t>
    </dgm:pt>
    <dgm:pt modelId="{5A26A8CB-7E3C-1D4A-B8E9-A1A535886D73}">
      <dgm:prSet custT="1"/>
      <dgm:spPr/>
      <dgm:t>
        <a:bodyPr/>
        <a:lstStyle/>
        <a:p>
          <a:pPr rtl="0"/>
          <a:r>
            <a:rPr lang="gu-IN" sz="2000" dirty="0" smtClean="0">
              <a:latin typeface="Cambria"/>
              <a:cs typeface="Cambria"/>
            </a:rPr>
            <a:t>કન્ટ્રોલ યુનિટ રખાયું હોય તે પ્રિસાઇડિંગ ઓફિસરના ટેબલ કે ત્રીજા પોલિંગ ઓફિસરના ટેબલ પર થતી કાર્યવાહી</a:t>
          </a:r>
          <a:endParaRPr lang="en-US" sz="2000" dirty="0">
            <a:latin typeface="Cambria"/>
            <a:cs typeface="Cambria"/>
          </a:endParaRPr>
        </a:p>
      </dgm:t>
    </dgm:pt>
    <dgm:pt modelId="{84FD2A0B-594F-CC48-8A9D-A126EEE9E272}" type="parTrans" cxnId="{2B9786EC-727B-5D4A-8A7D-E10021FC9F0E}">
      <dgm:prSet/>
      <dgm:spPr/>
      <dgm:t>
        <a:bodyPr/>
        <a:lstStyle/>
        <a:p>
          <a:endParaRPr lang="en-US" sz="2300">
            <a:latin typeface="Cambria"/>
            <a:cs typeface="Cambria"/>
          </a:endParaRPr>
        </a:p>
      </dgm:t>
    </dgm:pt>
    <dgm:pt modelId="{13FB9B55-AB27-724B-9A33-AEB0255E3F76}" type="sibTrans" cxnId="{2B9786EC-727B-5D4A-8A7D-E10021FC9F0E}">
      <dgm:prSet/>
      <dgm:spPr/>
      <dgm:t>
        <a:bodyPr/>
        <a:lstStyle/>
        <a:p>
          <a:endParaRPr lang="en-US" sz="2300">
            <a:latin typeface="Cambria"/>
            <a:cs typeface="Cambria"/>
          </a:endParaRPr>
        </a:p>
      </dgm:t>
    </dgm:pt>
    <dgm:pt modelId="{9ACFE661-4DDD-C441-814D-25F99579D197}">
      <dgm:prSet custT="1"/>
      <dgm:spPr/>
      <dgm:t>
        <a:bodyPr/>
        <a:lstStyle/>
        <a:p>
          <a:pPr rtl="0"/>
          <a:r>
            <a:rPr lang="gu-IN" sz="2000" dirty="0" smtClean="0">
              <a:latin typeface="Cambria"/>
              <a:cs typeface="Cambria"/>
            </a:rPr>
            <a:t>પ્રિસાઇડિંગ ઓફિસરના ટેબલ</a:t>
          </a:r>
          <a:r>
            <a:rPr lang="en-US" sz="2000" dirty="0" smtClean="0">
              <a:latin typeface="Cambria"/>
              <a:cs typeface="Cambria"/>
            </a:rPr>
            <a:t>/</a:t>
          </a:r>
          <a:r>
            <a:rPr lang="gu-IN" sz="2000" dirty="0" smtClean="0">
              <a:latin typeface="Cambria"/>
              <a:cs typeface="Cambria"/>
            </a:rPr>
            <a:t>ત્રીજા પોલિંગ ઓફિસરના ટેબલથી વોટિંગ કમ્પાર્ટમેન્ટ સુધી મતદારની ગતિવિધિ અને મતદાન મથકમાંથી વિદાય</a:t>
          </a:r>
          <a:endParaRPr lang="en-US" sz="2000" dirty="0">
            <a:latin typeface="Cambria"/>
            <a:cs typeface="Cambria"/>
          </a:endParaRPr>
        </a:p>
      </dgm:t>
    </dgm:pt>
    <dgm:pt modelId="{EF7EEDB4-ABEA-8446-9B8B-F10C846B17C6}" type="parTrans" cxnId="{34252DA5-965F-2048-9174-4BB9F6B69DE2}">
      <dgm:prSet/>
      <dgm:spPr/>
      <dgm:t>
        <a:bodyPr/>
        <a:lstStyle/>
        <a:p>
          <a:endParaRPr lang="en-US" sz="2300">
            <a:latin typeface="Cambria"/>
            <a:cs typeface="Cambria"/>
          </a:endParaRPr>
        </a:p>
      </dgm:t>
    </dgm:pt>
    <dgm:pt modelId="{064A138C-998D-1C4E-BFB2-B1496E3AF2F8}" type="sibTrans" cxnId="{34252DA5-965F-2048-9174-4BB9F6B69DE2}">
      <dgm:prSet/>
      <dgm:spPr/>
      <dgm:t>
        <a:bodyPr/>
        <a:lstStyle/>
        <a:p>
          <a:endParaRPr lang="en-US" sz="2300">
            <a:latin typeface="Cambria"/>
            <a:cs typeface="Cambria"/>
          </a:endParaRPr>
        </a:p>
      </dgm:t>
    </dgm:pt>
    <dgm:pt modelId="{F0121099-BAAA-3040-B4F5-BFFBD4264E2C}">
      <dgm:prSet custT="1"/>
      <dgm:spPr/>
      <dgm:t>
        <a:bodyPr/>
        <a:lstStyle/>
        <a:p>
          <a:pPr rtl="0"/>
          <a:r>
            <a:rPr lang="gu-IN" sz="2000" dirty="0" smtClean="0">
              <a:latin typeface="Cambria"/>
              <a:cs typeface="Cambria"/>
            </a:rPr>
            <a:t>તેઓ એવી જગ્યાએ ન બેઠેલા હોવા જોઈએ, જ્યાથી બેલોટ યુનિટ અને મતદારને બટન દબાવીને મત આપતાં જોઈ શકાય.</a:t>
          </a:r>
          <a:endParaRPr lang="en-US" sz="2000" dirty="0">
            <a:latin typeface="Cambria"/>
            <a:cs typeface="Cambria"/>
          </a:endParaRPr>
        </a:p>
      </dgm:t>
    </dgm:pt>
    <dgm:pt modelId="{127E140A-3EB7-5E49-BA9B-5B04003CB8A9}" type="parTrans" cxnId="{B2A0F33E-A9C0-A44E-929F-82A134B6EC4A}">
      <dgm:prSet/>
      <dgm:spPr/>
      <dgm:t>
        <a:bodyPr/>
        <a:lstStyle/>
        <a:p>
          <a:endParaRPr lang="en-US"/>
        </a:p>
      </dgm:t>
    </dgm:pt>
    <dgm:pt modelId="{3C5448D6-7986-6E45-880C-524BA0F4C874}" type="sibTrans" cxnId="{B2A0F33E-A9C0-A44E-929F-82A134B6EC4A}">
      <dgm:prSet/>
      <dgm:spPr/>
      <dgm:t>
        <a:bodyPr/>
        <a:lstStyle/>
        <a:p>
          <a:endParaRPr lang="en-US"/>
        </a:p>
      </dgm:t>
    </dgm:pt>
    <dgm:pt modelId="{B30EFD55-365E-834A-97AA-B8AC4CBA0B10}" type="pres">
      <dgm:prSet presAssocID="{D3BB5BBD-9382-5642-B65A-1DE1B0C9AD9E}" presName="linear" presStyleCnt="0">
        <dgm:presLayoutVars>
          <dgm:animLvl val="lvl"/>
          <dgm:resizeHandles val="exact"/>
        </dgm:presLayoutVars>
      </dgm:prSet>
      <dgm:spPr/>
      <dgm:t>
        <a:bodyPr/>
        <a:lstStyle/>
        <a:p>
          <a:endParaRPr lang="en-US"/>
        </a:p>
      </dgm:t>
    </dgm:pt>
    <dgm:pt modelId="{740A4622-2220-9143-ABE3-B84454EEA309}" type="pres">
      <dgm:prSet presAssocID="{3BF393B6-A7E4-C946-A228-1EA1FAD8D9D8}" presName="parentText" presStyleLbl="node1" presStyleIdx="0" presStyleCnt="1" custLinFactNeighborY="-409">
        <dgm:presLayoutVars>
          <dgm:chMax val="0"/>
          <dgm:bulletEnabled val="1"/>
        </dgm:presLayoutVars>
      </dgm:prSet>
      <dgm:spPr/>
      <dgm:t>
        <a:bodyPr/>
        <a:lstStyle/>
        <a:p>
          <a:endParaRPr lang="en-US"/>
        </a:p>
      </dgm:t>
    </dgm:pt>
    <dgm:pt modelId="{07B09290-EF14-AD46-8CB6-5C829FEF367F}" type="pres">
      <dgm:prSet presAssocID="{3BF393B6-A7E4-C946-A228-1EA1FAD8D9D8}" presName="childText" presStyleLbl="revTx" presStyleIdx="0" presStyleCnt="1">
        <dgm:presLayoutVars>
          <dgm:bulletEnabled val="1"/>
        </dgm:presLayoutVars>
      </dgm:prSet>
      <dgm:spPr/>
      <dgm:t>
        <a:bodyPr/>
        <a:lstStyle/>
        <a:p>
          <a:endParaRPr lang="en-US"/>
        </a:p>
      </dgm:t>
    </dgm:pt>
  </dgm:ptLst>
  <dgm:cxnLst>
    <dgm:cxn modelId="{256ADBDF-65BC-4DB4-AFD4-50E896105BBA}" type="presOf" srcId="{5A26A8CB-7E3C-1D4A-B8E9-A1A535886D73}" destId="{07B09290-EF14-AD46-8CB6-5C829FEF367F}" srcOrd="0" destOrd="1" presId="urn:microsoft.com/office/officeart/2005/8/layout/vList2"/>
    <dgm:cxn modelId="{45A4282B-7151-4DD2-8861-8FD6B874A3D0}" type="presOf" srcId="{D3BB5BBD-9382-5642-B65A-1DE1B0C9AD9E}" destId="{B30EFD55-365E-834A-97AA-B8AC4CBA0B10}" srcOrd="0" destOrd="0" presId="urn:microsoft.com/office/officeart/2005/8/layout/vList2"/>
    <dgm:cxn modelId="{2B9786EC-727B-5D4A-8A7D-E10021FC9F0E}" srcId="{3BF393B6-A7E4-C946-A228-1EA1FAD8D9D8}" destId="{5A26A8CB-7E3C-1D4A-B8E9-A1A535886D73}" srcOrd="1" destOrd="0" parTransId="{84FD2A0B-594F-CC48-8A9D-A126EEE9E272}" sibTransId="{13FB9B55-AB27-724B-9A33-AEB0255E3F76}"/>
    <dgm:cxn modelId="{77F96CD2-C52C-4EAC-9668-7957DAF3B94D}" type="presOf" srcId="{3BF393B6-A7E4-C946-A228-1EA1FAD8D9D8}" destId="{740A4622-2220-9143-ABE3-B84454EEA309}" srcOrd="0" destOrd="0" presId="urn:microsoft.com/office/officeart/2005/8/layout/vList2"/>
    <dgm:cxn modelId="{660E7DB7-64AA-4A2F-9DE6-E9C72131D255}" type="presOf" srcId="{F0121099-BAAA-3040-B4F5-BFFBD4264E2C}" destId="{07B09290-EF14-AD46-8CB6-5C829FEF367F}" srcOrd="0" destOrd="3" presId="urn:microsoft.com/office/officeart/2005/8/layout/vList2"/>
    <dgm:cxn modelId="{34252DA5-965F-2048-9174-4BB9F6B69DE2}" srcId="{3BF393B6-A7E4-C946-A228-1EA1FAD8D9D8}" destId="{9ACFE661-4DDD-C441-814D-25F99579D197}" srcOrd="2" destOrd="0" parTransId="{EF7EEDB4-ABEA-8446-9B8B-F10C846B17C6}" sibTransId="{064A138C-998D-1C4E-BFB2-B1496E3AF2F8}"/>
    <dgm:cxn modelId="{BB59F7A3-3749-436F-BA0F-9F5467A19F46}" type="presOf" srcId="{9ACFE661-4DDD-C441-814D-25F99579D197}" destId="{07B09290-EF14-AD46-8CB6-5C829FEF367F}" srcOrd="0" destOrd="2" presId="urn:microsoft.com/office/officeart/2005/8/layout/vList2"/>
    <dgm:cxn modelId="{2C6761E8-5E05-974F-9597-1DC9D4202BA5}" srcId="{D3BB5BBD-9382-5642-B65A-1DE1B0C9AD9E}" destId="{3BF393B6-A7E4-C946-A228-1EA1FAD8D9D8}" srcOrd="0" destOrd="0" parTransId="{7547BFAC-D842-0947-BAC0-9A120B1947DD}" sibTransId="{CC4C53F6-0C39-1246-8469-238F04BE2719}"/>
    <dgm:cxn modelId="{AE109E6E-D169-4823-8518-6B8F37FCF8ED}" type="presOf" srcId="{6DAA1B64-2203-4F4C-A446-50ED7EA0BD92}" destId="{07B09290-EF14-AD46-8CB6-5C829FEF367F}" srcOrd="0" destOrd="0" presId="urn:microsoft.com/office/officeart/2005/8/layout/vList2"/>
    <dgm:cxn modelId="{3F2A03EA-5C68-1941-8C19-27F54D4F9E62}" srcId="{3BF393B6-A7E4-C946-A228-1EA1FAD8D9D8}" destId="{6DAA1B64-2203-4F4C-A446-50ED7EA0BD92}" srcOrd="0" destOrd="0" parTransId="{159B8085-2E3E-4543-AEE9-40072FD869FE}" sibTransId="{A5DD11B2-4109-684D-BE90-3BAF18EF9751}"/>
    <dgm:cxn modelId="{B2A0F33E-A9C0-A44E-929F-82A134B6EC4A}" srcId="{3BF393B6-A7E4-C946-A228-1EA1FAD8D9D8}" destId="{F0121099-BAAA-3040-B4F5-BFFBD4264E2C}" srcOrd="3" destOrd="0" parTransId="{127E140A-3EB7-5E49-BA9B-5B04003CB8A9}" sibTransId="{3C5448D6-7986-6E45-880C-524BA0F4C874}"/>
    <dgm:cxn modelId="{3908111F-18E1-4CEE-B391-F8BD3087BA80}" type="presParOf" srcId="{B30EFD55-365E-834A-97AA-B8AC4CBA0B10}" destId="{740A4622-2220-9143-ABE3-B84454EEA309}" srcOrd="0" destOrd="0" presId="urn:microsoft.com/office/officeart/2005/8/layout/vList2"/>
    <dgm:cxn modelId="{D5127893-D1B9-48E5-BB04-7F6E42270455}" type="presParOf" srcId="{B30EFD55-365E-834A-97AA-B8AC4CBA0B10}" destId="{07B09290-EF14-AD46-8CB6-5C829FEF367F}" srcOrd="1"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183CC5A-F67C-1846-B9A0-88ACEA9786A2}" type="doc">
      <dgm:prSet loTypeId="urn:microsoft.com/office/officeart/2005/8/layout/vProcess5" loCatId="" qsTypeId="urn:microsoft.com/office/officeart/2005/8/quickstyle/simple2" qsCatId="simple" csTypeId="urn:microsoft.com/office/officeart/2005/8/colors/colorful1#12" csCatId="colorful" phldr="1"/>
      <dgm:spPr/>
      <dgm:t>
        <a:bodyPr/>
        <a:lstStyle/>
        <a:p>
          <a:endParaRPr lang="en-US"/>
        </a:p>
      </dgm:t>
    </dgm:pt>
    <dgm:pt modelId="{7B4207FA-F653-8E45-8593-BAAC0153679D}">
      <dgm:prSet custT="1"/>
      <dgm:spPr/>
      <dgm:t>
        <a:bodyPr/>
        <a:lstStyle/>
        <a:p>
          <a:pPr rtl="0"/>
          <a:r>
            <a:rPr lang="gu-IN" sz="1800" dirty="0" smtClean="0">
              <a:solidFill>
                <a:srgbClr val="000000"/>
              </a:solidFill>
              <a:latin typeface="Cambria"/>
              <a:cs typeface="Cambria"/>
            </a:rPr>
            <a:t>હાજર તમામ વ્યક્તિઓને તમારે બતાવવું કે </a:t>
          </a:r>
          <a:r>
            <a:rPr lang="en-US" sz="1800" dirty="0" smtClean="0">
              <a:solidFill>
                <a:srgbClr val="000000"/>
              </a:solidFill>
              <a:latin typeface="Cambria"/>
              <a:cs typeface="Cambria"/>
            </a:rPr>
            <a:t>‘</a:t>
          </a:r>
          <a:r>
            <a:rPr lang="gu-IN" sz="1800" dirty="0" smtClean="0">
              <a:solidFill>
                <a:srgbClr val="000000"/>
              </a:solidFill>
              <a:latin typeface="Cambria"/>
              <a:cs typeface="Cambria"/>
            </a:rPr>
            <a:t>ક્લિયર</a:t>
          </a:r>
          <a:r>
            <a:rPr lang="en-US" sz="1800" dirty="0" smtClean="0">
              <a:solidFill>
                <a:srgbClr val="000000"/>
              </a:solidFill>
              <a:latin typeface="Cambria"/>
              <a:cs typeface="Cambria"/>
            </a:rPr>
            <a:t>’</a:t>
          </a:r>
          <a:r>
            <a:rPr lang="gu-IN" sz="1800" dirty="0" smtClean="0">
              <a:solidFill>
                <a:srgbClr val="000000"/>
              </a:solidFill>
              <a:latin typeface="Cambria"/>
              <a:cs typeface="Cambria"/>
            </a:rPr>
            <a:t> બટન દબાવીને તમામ ગણતરી શૂન્ય પર સેટ કરી દેવાઈ છે</a:t>
          </a:r>
          <a:endParaRPr lang="en-US" sz="1800" dirty="0">
            <a:solidFill>
              <a:srgbClr val="000000"/>
            </a:solidFill>
            <a:latin typeface="Cambria"/>
            <a:cs typeface="Cambria"/>
          </a:endParaRPr>
        </a:p>
      </dgm:t>
    </dgm:pt>
    <dgm:pt modelId="{FEE81FD4-BCE1-444B-BFF2-8F0E2FC20DDB}" type="parTrans" cxnId="{D2199693-73B0-5442-9B68-3CBBFFB4F273}">
      <dgm:prSet/>
      <dgm:spPr/>
      <dgm:t>
        <a:bodyPr/>
        <a:lstStyle/>
        <a:p>
          <a:endParaRPr lang="en-US" sz="2000">
            <a:solidFill>
              <a:srgbClr val="000000"/>
            </a:solidFill>
            <a:latin typeface="Cambria"/>
            <a:cs typeface="Cambria"/>
          </a:endParaRPr>
        </a:p>
      </dgm:t>
    </dgm:pt>
    <dgm:pt modelId="{1105455B-C4FB-F744-8BE2-E23824FBA22B}" type="sibTrans" cxnId="{D2199693-73B0-5442-9B68-3CBBFFB4F273}">
      <dgm:prSet custT="1"/>
      <dgm:spPr/>
      <dgm:t>
        <a:bodyPr/>
        <a:lstStyle/>
        <a:p>
          <a:endParaRPr lang="en-US" sz="2000">
            <a:solidFill>
              <a:srgbClr val="000000"/>
            </a:solidFill>
            <a:latin typeface="Cambria"/>
            <a:cs typeface="Cambria"/>
          </a:endParaRPr>
        </a:p>
      </dgm:t>
    </dgm:pt>
    <dgm:pt modelId="{89958E89-1208-7246-B31F-5D7D0D10A771}">
      <dgm:prSet custT="1"/>
      <dgm:spPr/>
      <dgm:t>
        <a:bodyPr/>
        <a:lstStyle/>
        <a:p>
          <a:pPr rtl="0"/>
          <a:r>
            <a:rPr lang="gu-IN" sz="1600" dirty="0" smtClean="0">
              <a:solidFill>
                <a:srgbClr val="000000"/>
              </a:solidFill>
              <a:latin typeface="Cambria"/>
              <a:cs typeface="Cambria"/>
            </a:rPr>
            <a:t>કન્ટ્રોલ યુનિટના કમ્પાર્ટમેન્ટમાં ઇનર અને આઉટર ડોરથી ઢંકાયેલું </a:t>
          </a:r>
          <a:r>
            <a:rPr lang="en-US" sz="1600" dirty="0" smtClean="0">
              <a:solidFill>
                <a:srgbClr val="000000"/>
              </a:solidFill>
              <a:latin typeface="Cambria"/>
              <a:cs typeface="Cambria"/>
            </a:rPr>
            <a:t>‘</a:t>
          </a:r>
          <a:r>
            <a:rPr lang="gu-IN" sz="1600" dirty="0" smtClean="0">
              <a:solidFill>
                <a:srgbClr val="000000"/>
              </a:solidFill>
              <a:latin typeface="Cambria"/>
              <a:cs typeface="Cambria"/>
            </a:rPr>
            <a:t>ક્લિયર</a:t>
          </a:r>
          <a:r>
            <a:rPr lang="en-US" sz="1600" dirty="0" smtClean="0">
              <a:solidFill>
                <a:srgbClr val="000000"/>
              </a:solidFill>
              <a:latin typeface="Cambria"/>
              <a:cs typeface="Cambria"/>
            </a:rPr>
            <a:t>’</a:t>
          </a:r>
          <a:r>
            <a:rPr lang="gu-IN" sz="1600" dirty="0" smtClean="0">
              <a:solidFill>
                <a:srgbClr val="000000"/>
              </a:solidFill>
              <a:latin typeface="Cambria"/>
              <a:cs typeface="Cambria"/>
            </a:rPr>
            <a:t> બટન આપવામાં આવેલું છે</a:t>
          </a:r>
          <a:endParaRPr lang="en-US" sz="1600" dirty="0">
            <a:solidFill>
              <a:srgbClr val="000000"/>
            </a:solidFill>
            <a:latin typeface="Cambria"/>
            <a:cs typeface="Cambria"/>
          </a:endParaRPr>
        </a:p>
      </dgm:t>
    </dgm:pt>
    <dgm:pt modelId="{8ABF0601-85AB-2346-AAAD-0D083DC257CD}" type="parTrans" cxnId="{D70D64CF-5A20-A34F-9701-1BB0F5493214}">
      <dgm:prSet/>
      <dgm:spPr/>
      <dgm:t>
        <a:bodyPr/>
        <a:lstStyle/>
        <a:p>
          <a:endParaRPr lang="en-US" sz="2000">
            <a:solidFill>
              <a:srgbClr val="000000"/>
            </a:solidFill>
            <a:latin typeface="Cambria"/>
            <a:cs typeface="Cambria"/>
          </a:endParaRPr>
        </a:p>
      </dgm:t>
    </dgm:pt>
    <dgm:pt modelId="{5F0F6760-A73B-6440-AEF2-85A5C913A7E1}" type="sibTrans" cxnId="{D70D64CF-5A20-A34F-9701-1BB0F5493214}">
      <dgm:prSet custT="1"/>
      <dgm:spPr/>
      <dgm:t>
        <a:bodyPr/>
        <a:lstStyle/>
        <a:p>
          <a:endParaRPr lang="en-US" sz="2000">
            <a:solidFill>
              <a:srgbClr val="000000"/>
            </a:solidFill>
            <a:latin typeface="Cambria"/>
            <a:cs typeface="Cambria"/>
          </a:endParaRPr>
        </a:p>
      </dgm:t>
    </dgm:pt>
    <dgm:pt modelId="{38C59E16-9CDC-5C46-8FA2-7D0EC9C03913}">
      <dgm:prSet custT="1"/>
      <dgm:spPr/>
      <dgm:t>
        <a:bodyPr/>
        <a:lstStyle/>
        <a:p>
          <a:pPr rtl="0"/>
          <a:r>
            <a:rPr lang="gu-IN" sz="1800" dirty="0" smtClean="0">
              <a:solidFill>
                <a:srgbClr val="000000"/>
              </a:solidFill>
              <a:latin typeface="Cambria"/>
              <a:cs typeface="Cambria"/>
            </a:rPr>
            <a:t>ઇનર ડોરમાં </a:t>
          </a:r>
          <a:r>
            <a:rPr lang="en-US" sz="1800" dirty="0" smtClean="0">
              <a:solidFill>
                <a:srgbClr val="000000"/>
              </a:solidFill>
              <a:latin typeface="Cambria"/>
              <a:cs typeface="Cambria"/>
            </a:rPr>
            <a:t>‘</a:t>
          </a:r>
          <a:r>
            <a:rPr lang="gu-IN" sz="1800" dirty="0" smtClean="0">
              <a:solidFill>
                <a:srgbClr val="000000"/>
              </a:solidFill>
              <a:latin typeface="Cambria"/>
              <a:cs typeface="Cambria"/>
            </a:rPr>
            <a:t>ક્લિયર</a:t>
          </a:r>
          <a:r>
            <a:rPr lang="en-US" sz="1800" dirty="0" smtClean="0">
              <a:solidFill>
                <a:srgbClr val="000000"/>
              </a:solidFill>
              <a:latin typeface="Cambria"/>
              <a:cs typeface="Cambria"/>
            </a:rPr>
            <a:t>’</a:t>
          </a:r>
          <a:r>
            <a:rPr lang="gu-IN" sz="1800" dirty="0" smtClean="0">
              <a:solidFill>
                <a:srgbClr val="000000"/>
              </a:solidFill>
              <a:latin typeface="Cambria"/>
              <a:cs typeface="Cambria"/>
            </a:rPr>
            <a:t> બટન, </a:t>
          </a:r>
          <a:r>
            <a:rPr lang="en-US" sz="1800" dirty="0" smtClean="0">
              <a:solidFill>
                <a:srgbClr val="000000"/>
              </a:solidFill>
              <a:latin typeface="Cambria"/>
              <a:cs typeface="Cambria"/>
            </a:rPr>
            <a:t>‘</a:t>
          </a:r>
          <a:r>
            <a:rPr lang="gu-IN" sz="1800" dirty="0" smtClean="0">
              <a:solidFill>
                <a:srgbClr val="000000"/>
              </a:solidFill>
              <a:latin typeface="Cambria"/>
              <a:cs typeface="Cambria"/>
            </a:rPr>
            <a:t>રિઝલ્ટ 1</a:t>
          </a:r>
          <a:r>
            <a:rPr lang="en-US" sz="1800" dirty="0" smtClean="0">
              <a:solidFill>
                <a:srgbClr val="000000"/>
              </a:solidFill>
              <a:latin typeface="Cambria"/>
              <a:cs typeface="Cambria"/>
            </a:rPr>
            <a:t>’</a:t>
          </a:r>
          <a:r>
            <a:rPr lang="gu-IN" sz="1800" dirty="0" smtClean="0">
              <a:solidFill>
                <a:srgbClr val="000000"/>
              </a:solidFill>
              <a:latin typeface="Cambria"/>
              <a:cs typeface="Cambria"/>
            </a:rPr>
            <a:t> બટન અને</a:t>
          </a:r>
          <a:r>
            <a:rPr lang="en-US" sz="1800" dirty="0" smtClean="0">
              <a:solidFill>
                <a:srgbClr val="000000"/>
              </a:solidFill>
              <a:latin typeface="Cambria"/>
              <a:cs typeface="Cambria"/>
            </a:rPr>
            <a:t> ‘</a:t>
          </a:r>
          <a:r>
            <a:rPr lang="gu-IN" sz="1800" dirty="0" smtClean="0">
              <a:solidFill>
                <a:srgbClr val="000000"/>
              </a:solidFill>
              <a:latin typeface="Cambria"/>
              <a:cs typeface="Cambria"/>
            </a:rPr>
            <a:t>રિઝલ્ટ 2</a:t>
          </a:r>
          <a:r>
            <a:rPr lang="en-US" sz="1800" dirty="0" smtClean="0">
              <a:solidFill>
                <a:srgbClr val="000000"/>
              </a:solidFill>
              <a:latin typeface="Cambria"/>
              <a:cs typeface="Cambria"/>
            </a:rPr>
            <a:t>’</a:t>
          </a:r>
          <a:r>
            <a:rPr lang="gu-IN" sz="1800" dirty="0" smtClean="0">
              <a:solidFill>
                <a:srgbClr val="000000"/>
              </a:solidFill>
              <a:latin typeface="Cambria"/>
              <a:cs typeface="Cambria"/>
            </a:rPr>
            <a:t> બટન ધરાવતા કમ્પાર્ટમેન્ટ્સ આવેલા હોય છે</a:t>
          </a:r>
          <a:endParaRPr lang="en-US" sz="1800" dirty="0">
            <a:solidFill>
              <a:srgbClr val="000000"/>
            </a:solidFill>
            <a:latin typeface="Cambria"/>
            <a:cs typeface="Cambria"/>
          </a:endParaRPr>
        </a:p>
      </dgm:t>
    </dgm:pt>
    <dgm:pt modelId="{1E9D26AA-B995-1449-BA6F-59BE0982074E}" type="parTrans" cxnId="{CF988B8D-F623-574C-8B72-7469DD819DF8}">
      <dgm:prSet/>
      <dgm:spPr/>
      <dgm:t>
        <a:bodyPr/>
        <a:lstStyle/>
        <a:p>
          <a:endParaRPr lang="en-US" sz="2000">
            <a:solidFill>
              <a:srgbClr val="000000"/>
            </a:solidFill>
            <a:latin typeface="Cambria"/>
            <a:cs typeface="Cambria"/>
          </a:endParaRPr>
        </a:p>
      </dgm:t>
    </dgm:pt>
    <dgm:pt modelId="{18FAA0E8-07B1-1B42-A0C7-F2F50927A688}" type="sibTrans" cxnId="{CF988B8D-F623-574C-8B72-7469DD819DF8}">
      <dgm:prSet custT="1"/>
      <dgm:spPr/>
      <dgm:t>
        <a:bodyPr/>
        <a:lstStyle/>
        <a:p>
          <a:endParaRPr lang="en-US" sz="2000">
            <a:solidFill>
              <a:srgbClr val="000000"/>
            </a:solidFill>
            <a:latin typeface="Cambria"/>
            <a:cs typeface="Cambria"/>
          </a:endParaRPr>
        </a:p>
      </dgm:t>
    </dgm:pt>
    <dgm:pt modelId="{49E7B12E-B578-EF4F-B0FB-95CCAD4279FE}">
      <dgm:prSet custT="1"/>
      <dgm:spPr/>
      <dgm:t>
        <a:bodyPr/>
        <a:lstStyle/>
        <a:p>
          <a:pPr rtl="0"/>
          <a:r>
            <a:rPr lang="gu-IN" sz="1800" dirty="0" smtClean="0">
              <a:solidFill>
                <a:srgbClr val="000000"/>
              </a:solidFill>
              <a:latin typeface="Cambria"/>
              <a:cs typeface="Cambria"/>
            </a:rPr>
            <a:t>આઉટર ડોર ઇનર ડોરની ઉપર આવેલું છે અને તે </a:t>
          </a:r>
          <a:r>
            <a:rPr lang="en-US" sz="1800" dirty="0" smtClean="0">
              <a:solidFill>
                <a:srgbClr val="000000"/>
              </a:solidFill>
              <a:latin typeface="Cambria"/>
              <a:cs typeface="Cambria"/>
            </a:rPr>
            <a:t>‘</a:t>
          </a:r>
          <a:r>
            <a:rPr lang="gu-IN" sz="1800" dirty="0" smtClean="0">
              <a:solidFill>
                <a:srgbClr val="000000"/>
              </a:solidFill>
              <a:latin typeface="Cambria"/>
              <a:cs typeface="Cambria"/>
            </a:rPr>
            <a:t>ક્લોઝ</a:t>
          </a:r>
          <a:r>
            <a:rPr lang="en-US" sz="1800" dirty="0" smtClean="0">
              <a:solidFill>
                <a:srgbClr val="000000"/>
              </a:solidFill>
              <a:latin typeface="Cambria"/>
              <a:cs typeface="Cambria"/>
            </a:rPr>
            <a:t>’</a:t>
          </a:r>
          <a:r>
            <a:rPr lang="gu-IN" sz="1800" dirty="0" smtClean="0">
              <a:solidFill>
                <a:srgbClr val="000000"/>
              </a:solidFill>
              <a:latin typeface="Cambria"/>
              <a:cs typeface="Cambria"/>
            </a:rPr>
            <a:t> બટન ધરાવતા કમ્પાર્ટમેન્ટને પણ કવર કરે છે</a:t>
          </a:r>
          <a:endParaRPr lang="en-US" sz="1800" dirty="0">
            <a:solidFill>
              <a:srgbClr val="000000"/>
            </a:solidFill>
            <a:latin typeface="Cambria"/>
            <a:cs typeface="Cambria"/>
          </a:endParaRPr>
        </a:p>
      </dgm:t>
    </dgm:pt>
    <dgm:pt modelId="{D978D64C-B086-8643-BE43-A49D51443239}" type="parTrans" cxnId="{774FB470-A637-B644-9388-A3D3C88F07EA}">
      <dgm:prSet/>
      <dgm:spPr/>
      <dgm:t>
        <a:bodyPr/>
        <a:lstStyle/>
        <a:p>
          <a:endParaRPr lang="en-US" sz="2000">
            <a:solidFill>
              <a:srgbClr val="000000"/>
            </a:solidFill>
            <a:latin typeface="Cambria"/>
            <a:cs typeface="Cambria"/>
          </a:endParaRPr>
        </a:p>
      </dgm:t>
    </dgm:pt>
    <dgm:pt modelId="{02324B90-F64C-5A49-B498-713682EFD5EF}" type="sibTrans" cxnId="{774FB470-A637-B644-9388-A3D3C88F07EA}">
      <dgm:prSet/>
      <dgm:spPr/>
      <dgm:t>
        <a:bodyPr/>
        <a:lstStyle/>
        <a:p>
          <a:endParaRPr lang="en-US" sz="2000">
            <a:solidFill>
              <a:srgbClr val="000000"/>
            </a:solidFill>
            <a:latin typeface="Cambria"/>
            <a:cs typeface="Cambria"/>
          </a:endParaRPr>
        </a:p>
      </dgm:t>
    </dgm:pt>
    <dgm:pt modelId="{847D0032-EE8E-4F4D-ADEC-7FB9BDF573F8}" type="pres">
      <dgm:prSet presAssocID="{4183CC5A-F67C-1846-B9A0-88ACEA9786A2}" presName="outerComposite" presStyleCnt="0">
        <dgm:presLayoutVars>
          <dgm:chMax val="5"/>
          <dgm:dir/>
          <dgm:resizeHandles val="exact"/>
        </dgm:presLayoutVars>
      </dgm:prSet>
      <dgm:spPr/>
      <dgm:t>
        <a:bodyPr/>
        <a:lstStyle/>
        <a:p>
          <a:endParaRPr lang="en-US"/>
        </a:p>
      </dgm:t>
    </dgm:pt>
    <dgm:pt modelId="{A6C992B2-742F-934B-A1B4-799C5CCA3846}" type="pres">
      <dgm:prSet presAssocID="{4183CC5A-F67C-1846-B9A0-88ACEA9786A2}" presName="dummyMaxCanvas" presStyleCnt="0">
        <dgm:presLayoutVars/>
      </dgm:prSet>
      <dgm:spPr/>
    </dgm:pt>
    <dgm:pt modelId="{25BB8744-2F06-2A45-B703-95310D9F7081}" type="pres">
      <dgm:prSet presAssocID="{4183CC5A-F67C-1846-B9A0-88ACEA9786A2}" presName="FourNodes_1" presStyleLbl="node1" presStyleIdx="0" presStyleCnt="4">
        <dgm:presLayoutVars>
          <dgm:bulletEnabled val="1"/>
        </dgm:presLayoutVars>
      </dgm:prSet>
      <dgm:spPr/>
      <dgm:t>
        <a:bodyPr/>
        <a:lstStyle/>
        <a:p>
          <a:endParaRPr lang="en-US"/>
        </a:p>
      </dgm:t>
    </dgm:pt>
    <dgm:pt modelId="{F6F1342C-5034-6049-8E7A-6652C664F6AF}" type="pres">
      <dgm:prSet presAssocID="{4183CC5A-F67C-1846-B9A0-88ACEA9786A2}" presName="FourNodes_2" presStyleLbl="node1" presStyleIdx="1" presStyleCnt="4">
        <dgm:presLayoutVars>
          <dgm:bulletEnabled val="1"/>
        </dgm:presLayoutVars>
      </dgm:prSet>
      <dgm:spPr/>
      <dgm:t>
        <a:bodyPr/>
        <a:lstStyle/>
        <a:p>
          <a:endParaRPr lang="en-US"/>
        </a:p>
      </dgm:t>
    </dgm:pt>
    <dgm:pt modelId="{B1EA9B28-E0B6-8341-90BB-6DAAC2FCA859}" type="pres">
      <dgm:prSet presAssocID="{4183CC5A-F67C-1846-B9A0-88ACEA9786A2}" presName="FourNodes_3" presStyleLbl="node1" presStyleIdx="2" presStyleCnt="4">
        <dgm:presLayoutVars>
          <dgm:bulletEnabled val="1"/>
        </dgm:presLayoutVars>
      </dgm:prSet>
      <dgm:spPr/>
      <dgm:t>
        <a:bodyPr/>
        <a:lstStyle/>
        <a:p>
          <a:endParaRPr lang="en-US"/>
        </a:p>
      </dgm:t>
    </dgm:pt>
    <dgm:pt modelId="{7AF63889-AEA8-6F4F-B167-F371C4EF0A53}" type="pres">
      <dgm:prSet presAssocID="{4183CC5A-F67C-1846-B9A0-88ACEA9786A2}" presName="FourNodes_4" presStyleLbl="node1" presStyleIdx="3" presStyleCnt="4">
        <dgm:presLayoutVars>
          <dgm:bulletEnabled val="1"/>
        </dgm:presLayoutVars>
      </dgm:prSet>
      <dgm:spPr/>
      <dgm:t>
        <a:bodyPr/>
        <a:lstStyle/>
        <a:p>
          <a:endParaRPr lang="en-US"/>
        </a:p>
      </dgm:t>
    </dgm:pt>
    <dgm:pt modelId="{4955B789-9C9B-2349-8C68-C2EF0AAE815E}" type="pres">
      <dgm:prSet presAssocID="{4183CC5A-F67C-1846-B9A0-88ACEA9786A2}" presName="FourConn_1-2" presStyleLbl="fgAccFollowNode1" presStyleIdx="0" presStyleCnt="3">
        <dgm:presLayoutVars>
          <dgm:bulletEnabled val="1"/>
        </dgm:presLayoutVars>
      </dgm:prSet>
      <dgm:spPr/>
      <dgm:t>
        <a:bodyPr/>
        <a:lstStyle/>
        <a:p>
          <a:endParaRPr lang="en-US"/>
        </a:p>
      </dgm:t>
    </dgm:pt>
    <dgm:pt modelId="{B94A26B7-E5E1-4D42-86C2-1A5A4449A89E}" type="pres">
      <dgm:prSet presAssocID="{4183CC5A-F67C-1846-B9A0-88ACEA9786A2}" presName="FourConn_2-3" presStyleLbl="fgAccFollowNode1" presStyleIdx="1" presStyleCnt="3">
        <dgm:presLayoutVars>
          <dgm:bulletEnabled val="1"/>
        </dgm:presLayoutVars>
      </dgm:prSet>
      <dgm:spPr/>
      <dgm:t>
        <a:bodyPr/>
        <a:lstStyle/>
        <a:p>
          <a:endParaRPr lang="en-US"/>
        </a:p>
      </dgm:t>
    </dgm:pt>
    <dgm:pt modelId="{B68C3697-8B66-4D40-BD8C-57843F2D865D}" type="pres">
      <dgm:prSet presAssocID="{4183CC5A-F67C-1846-B9A0-88ACEA9786A2}" presName="FourConn_3-4" presStyleLbl="fgAccFollowNode1" presStyleIdx="2" presStyleCnt="3">
        <dgm:presLayoutVars>
          <dgm:bulletEnabled val="1"/>
        </dgm:presLayoutVars>
      </dgm:prSet>
      <dgm:spPr/>
      <dgm:t>
        <a:bodyPr/>
        <a:lstStyle/>
        <a:p>
          <a:endParaRPr lang="en-US"/>
        </a:p>
      </dgm:t>
    </dgm:pt>
    <dgm:pt modelId="{B24F3948-7003-AF49-8D3A-E0713D908BD5}" type="pres">
      <dgm:prSet presAssocID="{4183CC5A-F67C-1846-B9A0-88ACEA9786A2}" presName="FourNodes_1_text" presStyleLbl="node1" presStyleIdx="3" presStyleCnt="4">
        <dgm:presLayoutVars>
          <dgm:bulletEnabled val="1"/>
        </dgm:presLayoutVars>
      </dgm:prSet>
      <dgm:spPr/>
      <dgm:t>
        <a:bodyPr/>
        <a:lstStyle/>
        <a:p>
          <a:endParaRPr lang="en-US"/>
        </a:p>
      </dgm:t>
    </dgm:pt>
    <dgm:pt modelId="{2A6B0BC8-49F4-AE47-950E-263E501255B1}" type="pres">
      <dgm:prSet presAssocID="{4183CC5A-F67C-1846-B9A0-88ACEA9786A2}" presName="FourNodes_2_text" presStyleLbl="node1" presStyleIdx="3" presStyleCnt="4">
        <dgm:presLayoutVars>
          <dgm:bulletEnabled val="1"/>
        </dgm:presLayoutVars>
      </dgm:prSet>
      <dgm:spPr/>
      <dgm:t>
        <a:bodyPr/>
        <a:lstStyle/>
        <a:p>
          <a:endParaRPr lang="en-US"/>
        </a:p>
      </dgm:t>
    </dgm:pt>
    <dgm:pt modelId="{29DB1550-5553-EC4E-942E-FBF0A6760164}" type="pres">
      <dgm:prSet presAssocID="{4183CC5A-F67C-1846-B9A0-88ACEA9786A2}" presName="FourNodes_3_text" presStyleLbl="node1" presStyleIdx="3" presStyleCnt="4">
        <dgm:presLayoutVars>
          <dgm:bulletEnabled val="1"/>
        </dgm:presLayoutVars>
      </dgm:prSet>
      <dgm:spPr/>
      <dgm:t>
        <a:bodyPr/>
        <a:lstStyle/>
        <a:p>
          <a:endParaRPr lang="en-US"/>
        </a:p>
      </dgm:t>
    </dgm:pt>
    <dgm:pt modelId="{A874C242-B9C3-C548-AABC-F61D74F1CC64}" type="pres">
      <dgm:prSet presAssocID="{4183CC5A-F67C-1846-B9A0-88ACEA9786A2}" presName="FourNodes_4_text" presStyleLbl="node1" presStyleIdx="3" presStyleCnt="4">
        <dgm:presLayoutVars>
          <dgm:bulletEnabled val="1"/>
        </dgm:presLayoutVars>
      </dgm:prSet>
      <dgm:spPr/>
      <dgm:t>
        <a:bodyPr/>
        <a:lstStyle/>
        <a:p>
          <a:endParaRPr lang="en-US"/>
        </a:p>
      </dgm:t>
    </dgm:pt>
  </dgm:ptLst>
  <dgm:cxnLst>
    <dgm:cxn modelId="{D70D64CF-5A20-A34F-9701-1BB0F5493214}" srcId="{4183CC5A-F67C-1846-B9A0-88ACEA9786A2}" destId="{89958E89-1208-7246-B31F-5D7D0D10A771}" srcOrd="1" destOrd="0" parTransId="{8ABF0601-85AB-2346-AAAD-0D083DC257CD}" sibTransId="{5F0F6760-A73B-6440-AEF2-85A5C913A7E1}"/>
    <dgm:cxn modelId="{D2199693-73B0-5442-9B68-3CBBFFB4F273}" srcId="{4183CC5A-F67C-1846-B9A0-88ACEA9786A2}" destId="{7B4207FA-F653-8E45-8593-BAAC0153679D}" srcOrd="0" destOrd="0" parTransId="{FEE81FD4-BCE1-444B-BFF2-8F0E2FC20DDB}" sibTransId="{1105455B-C4FB-F744-8BE2-E23824FBA22B}"/>
    <dgm:cxn modelId="{6F0CA067-5011-413C-BAFE-2991BC937C3E}" type="presOf" srcId="{49E7B12E-B578-EF4F-B0FB-95CCAD4279FE}" destId="{7AF63889-AEA8-6F4F-B167-F371C4EF0A53}" srcOrd="0" destOrd="0" presId="urn:microsoft.com/office/officeart/2005/8/layout/vProcess5"/>
    <dgm:cxn modelId="{350DD87F-5CF2-4320-A66E-EB4F9C58A85F}" type="presOf" srcId="{4183CC5A-F67C-1846-B9A0-88ACEA9786A2}" destId="{847D0032-EE8E-4F4D-ADEC-7FB9BDF573F8}" srcOrd="0" destOrd="0" presId="urn:microsoft.com/office/officeart/2005/8/layout/vProcess5"/>
    <dgm:cxn modelId="{B424E7F1-A134-4AA0-9762-08C27CF433C2}" type="presOf" srcId="{49E7B12E-B578-EF4F-B0FB-95CCAD4279FE}" destId="{A874C242-B9C3-C548-AABC-F61D74F1CC64}" srcOrd="1" destOrd="0" presId="urn:microsoft.com/office/officeart/2005/8/layout/vProcess5"/>
    <dgm:cxn modelId="{5C03DECB-1A30-4AF5-ABD9-518AA1D87D94}" type="presOf" srcId="{38C59E16-9CDC-5C46-8FA2-7D0EC9C03913}" destId="{29DB1550-5553-EC4E-942E-FBF0A6760164}" srcOrd="1" destOrd="0" presId="urn:microsoft.com/office/officeart/2005/8/layout/vProcess5"/>
    <dgm:cxn modelId="{2AEA9408-4809-431F-AAE7-EE51DC945DE0}" type="presOf" srcId="{1105455B-C4FB-F744-8BE2-E23824FBA22B}" destId="{4955B789-9C9B-2349-8C68-C2EF0AAE815E}" srcOrd="0" destOrd="0" presId="urn:microsoft.com/office/officeart/2005/8/layout/vProcess5"/>
    <dgm:cxn modelId="{B221E6B5-7415-48ED-A2BD-BB8F8FB15B69}" type="presOf" srcId="{89958E89-1208-7246-B31F-5D7D0D10A771}" destId="{2A6B0BC8-49F4-AE47-950E-263E501255B1}" srcOrd="1" destOrd="0" presId="urn:microsoft.com/office/officeart/2005/8/layout/vProcess5"/>
    <dgm:cxn modelId="{E3C2C6BB-7660-4AD6-ABA0-1758FA4EB081}" type="presOf" srcId="{7B4207FA-F653-8E45-8593-BAAC0153679D}" destId="{B24F3948-7003-AF49-8D3A-E0713D908BD5}" srcOrd="1" destOrd="0" presId="urn:microsoft.com/office/officeart/2005/8/layout/vProcess5"/>
    <dgm:cxn modelId="{4C4EF313-62B8-4336-A487-BA4B9CB2C8C2}" type="presOf" srcId="{5F0F6760-A73B-6440-AEF2-85A5C913A7E1}" destId="{B94A26B7-E5E1-4D42-86C2-1A5A4449A89E}" srcOrd="0" destOrd="0" presId="urn:microsoft.com/office/officeart/2005/8/layout/vProcess5"/>
    <dgm:cxn modelId="{6D46A6F4-B864-40C7-A146-AEA0703C1215}" type="presOf" srcId="{18FAA0E8-07B1-1B42-A0C7-F2F50927A688}" destId="{B68C3697-8B66-4D40-BD8C-57843F2D865D}" srcOrd="0" destOrd="0" presId="urn:microsoft.com/office/officeart/2005/8/layout/vProcess5"/>
    <dgm:cxn modelId="{7451AF31-DB53-464C-BCAA-78001431B84A}" type="presOf" srcId="{7B4207FA-F653-8E45-8593-BAAC0153679D}" destId="{25BB8744-2F06-2A45-B703-95310D9F7081}" srcOrd="0" destOrd="0" presId="urn:microsoft.com/office/officeart/2005/8/layout/vProcess5"/>
    <dgm:cxn modelId="{774FB470-A637-B644-9388-A3D3C88F07EA}" srcId="{4183CC5A-F67C-1846-B9A0-88ACEA9786A2}" destId="{49E7B12E-B578-EF4F-B0FB-95CCAD4279FE}" srcOrd="3" destOrd="0" parTransId="{D978D64C-B086-8643-BE43-A49D51443239}" sibTransId="{02324B90-F64C-5A49-B498-713682EFD5EF}"/>
    <dgm:cxn modelId="{EEE069CD-A799-424C-B46C-052FBE607CE9}" type="presOf" srcId="{38C59E16-9CDC-5C46-8FA2-7D0EC9C03913}" destId="{B1EA9B28-E0B6-8341-90BB-6DAAC2FCA859}" srcOrd="0" destOrd="0" presId="urn:microsoft.com/office/officeart/2005/8/layout/vProcess5"/>
    <dgm:cxn modelId="{CF988B8D-F623-574C-8B72-7469DD819DF8}" srcId="{4183CC5A-F67C-1846-B9A0-88ACEA9786A2}" destId="{38C59E16-9CDC-5C46-8FA2-7D0EC9C03913}" srcOrd="2" destOrd="0" parTransId="{1E9D26AA-B995-1449-BA6F-59BE0982074E}" sibTransId="{18FAA0E8-07B1-1B42-A0C7-F2F50927A688}"/>
    <dgm:cxn modelId="{3A1DBDB9-9575-405A-9F26-D236C4E14415}" type="presOf" srcId="{89958E89-1208-7246-B31F-5D7D0D10A771}" destId="{F6F1342C-5034-6049-8E7A-6652C664F6AF}" srcOrd="0" destOrd="0" presId="urn:microsoft.com/office/officeart/2005/8/layout/vProcess5"/>
    <dgm:cxn modelId="{0D9D1D36-0B5D-4669-86DC-C43C29563800}" type="presParOf" srcId="{847D0032-EE8E-4F4D-ADEC-7FB9BDF573F8}" destId="{A6C992B2-742F-934B-A1B4-799C5CCA3846}" srcOrd="0" destOrd="0" presId="urn:microsoft.com/office/officeart/2005/8/layout/vProcess5"/>
    <dgm:cxn modelId="{AD11974A-6E10-47D4-80DD-BF4D63DF66B7}" type="presParOf" srcId="{847D0032-EE8E-4F4D-ADEC-7FB9BDF573F8}" destId="{25BB8744-2F06-2A45-B703-95310D9F7081}" srcOrd="1" destOrd="0" presId="urn:microsoft.com/office/officeart/2005/8/layout/vProcess5"/>
    <dgm:cxn modelId="{D57CEDFA-3AEC-4B48-8821-39704438B8F6}" type="presParOf" srcId="{847D0032-EE8E-4F4D-ADEC-7FB9BDF573F8}" destId="{F6F1342C-5034-6049-8E7A-6652C664F6AF}" srcOrd="2" destOrd="0" presId="urn:microsoft.com/office/officeart/2005/8/layout/vProcess5"/>
    <dgm:cxn modelId="{167FE0BB-9D26-43F8-8686-5BE16D0C1977}" type="presParOf" srcId="{847D0032-EE8E-4F4D-ADEC-7FB9BDF573F8}" destId="{B1EA9B28-E0B6-8341-90BB-6DAAC2FCA859}" srcOrd="3" destOrd="0" presId="urn:microsoft.com/office/officeart/2005/8/layout/vProcess5"/>
    <dgm:cxn modelId="{97F51B0E-7B24-489C-96CC-DA1C90B827DE}" type="presParOf" srcId="{847D0032-EE8E-4F4D-ADEC-7FB9BDF573F8}" destId="{7AF63889-AEA8-6F4F-B167-F371C4EF0A53}" srcOrd="4" destOrd="0" presId="urn:microsoft.com/office/officeart/2005/8/layout/vProcess5"/>
    <dgm:cxn modelId="{5AF58DB8-767E-46F1-8EAB-388D20B864EA}" type="presParOf" srcId="{847D0032-EE8E-4F4D-ADEC-7FB9BDF573F8}" destId="{4955B789-9C9B-2349-8C68-C2EF0AAE815E}" srcOrd="5" destOrd="0" presId="urn:microsoft.com/office/officeart/2005/8/layout/vProcess5"/>
    <dgm:cxn modelId="{5C41D86C-1EE6-4A7E-AFAA-BC49EFF15109}" type="presParOf" srcId="{847D0032-EE8E-4F4D-ADEC-7FB9BDF573F8}" destId="{B94A26B7-E5E1-4D42-86C2-1A5A4449A89E}" srcOrd="6" destOrd="0" presId="urn:microsoft.com/office/officeart/2005/8/layout/vProcess5"/>
    <dgm:cxn modelId="{39719343-7DE8-458A-9199-9AD5A247B08E}" type="presParOf" srcId="{847D0032-EE8E-4F4D-ADEC-7FB9BDF573F8}" destId="{B68C3697-8B66-4D40-BD8C-57843F2D865D}" srcOrd="7" destOrd="0" presId="urn:microsoft.com/office/officeart/2005/8/layout/vProcess5"/>
    <dgm:cxn modelId="{649A0E19-FBB6-4955-960F-7CBBEDC025E2}" type="presParOf" srcId="{847D0032-EE8E-4F4D-ADEC-7FB9BDF573F8}" destId="{B24F3948-7003-AF49-8D3A-E0713D908BD5}" srcOrd="8" destOrd="0" presId="urn:microsoft.com/office/officeart/2005/8/layout/vProcess5"/>
    <dgm:cxn modelId="{89288563-9AFC-4990-925A-001DE8309A92}" type="presParOf" srcId="{847D0032-EE8E-4F4D-ADEC-7FB9BDF573F8}" destId="{2A6B0BC8-49F4-AE47-950E-263E501255B1}" srcOrd="9" destOrd="0" presId="urn:microsoft.com/office/officeart/2005/8/layout/vProcess5"/>
    <dgm:cxn modelId="{5086368F-D1A8-430B-ABA1-174A09D61815}" type="presParOf" srcId="{847D0032-EE8E-4F4D-ADEC-7FB9BDF573F8}" destId="{29DB1550-5553-EC4E-942E-FBF0A6760164}" srcOrd="10" destOrd="0" presId="urn:microsoft.com/office/officeart/2005/8/layout/vProcess5"/>
    <dgm:cxn modelId="{FB7D587A-5BE8-4794-BF72-FD4D0DF42388}" type="presParOf" srcId="{847D0032-EE8E-4F4D-ADEC-7FB9BDF573F8}" destId="{A874C242-B9C3-C548-AABC-F61D74F1CC64}" srcOrd="11"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EB67B88-BB14-A64E-B050-26257A7CA93C}" type="doc">
      <dgm:prSet loTypeId="urn:microsoft.com/office/officeart/2005/8/layout/vProcess5" loCatId="" qsTypeId="urn:microsoft.com/office/officeart/2005/8/quickstyle/simple1" qsCatId="simple" csTypeId="urn:microsoft.com/office/officeart/2005/8/colors/colorful2" csCatId="colorful" phldr="1"/>
      <dgm:spPr/>
      <dgm:t>
        <a:bodyPr/>
        <a:lstStyle/>
        <a:p>
          <a:endParaRPr lang="en-US"/>
        </a:p>
      </dgm:t>
    </dgm:pt>
    <dgm:pt modelId="{E758E93A-544F-D144-8B64-4AD596F5FCA6}">
      <dgm:prSet custT="1"/>
      <dgm:spPr/>
      <dgm:t>
        <a:bodyPr/>
        <a:lstStyle/>
        <a:p>
          <a:pPr rtl="0"/>
          <a:r>
            <a:rPr lang="gu-IN" sz="2000" b="1" dirty="0" smtClean="0">
              <a:solidFill>
                <a:schemeClr val="tx1"/>
              </a:solidFill>
              <a:latin typeface="Cambria"/>
              <a:cs typeface="Cambria"/>
            </a:rPr>
            <a:t>ઇનર ડોર ખોલવા માટે </a:t>
          </a:r>
          <a:r>
            <a:rPr lang="en-US" sz="2000" b="1" dirty="0" smtClean="0">
              <a:solidFill>
                <a:schemeClr val="tx1"/>
              </a:solidFill>
              <a:latin typeface="Cambria"/>
              <a:cs typeface="Cambria"/>
            </a:rPr>
            <a:t>‘</a:t>
          </a:r>
          <a:r>
            <a:rPr lang="gu-IN" sz="2000" b="1" dirty="0" smtClean="0">
              <a:solidFill>
                <a:schemeClr val="tx1"/>
              </a:solidFill>
              <a:latin typeface="Cambria"/>
              <a:cs typeface="Cambria"/>
            </a:rPr>
            <a:t>રિઝલ્ટ 1</a:t>
          </a:r>
          <a:r>
            <a:rPr lang="en-US" sz="2000" b="1" dirty="0" smtClean="0">
              <a:solidFill>
                <a:schemeClr val="tx1"/>
              </a:solidFill>
              <a:latin typeface="Cambria"/>
              <a:cs typeface="Cambria"/>
            </a:rPr>
            <a:t>’ </a:t>
          </a:r>
          <a:r>
            <a:rPr lang="gu-IN" sz="2000" b="1" dirty="0" smtClean="0">
              <a:solidFill>
                <a:schemeClr val="tx1"/>
              </a:solidFill>
              <a:latin typeface="Cambria"/>
              <a:cs typeface="Cambria"/>
            </a:rPr>
            <a:t>અને </a:t>
          </a:r>
          <a:r>
            <a:rPr lang="en-US" sz="2000" b="1" dirty="0" smtClean="0">
              <a:solidFill>
                <a:schemeClr val="tx1"/>
              </a:solidFill>
              <a:latin typeface="Cambria"/>
              <a:cs typeface="Cambria"/>
            </a:rPr>
            <a:t>‘</a:t>
          </a:r>
          <a:r>
            <a:rPr lang="gu-IN" sz="2000" b="1" dirty="0" smtClean="0">
              <a:solidFill>
                <a:schemeClr val="tx1"/>
              </a:solidFill>
              <a:latin typeface="Cambria"/>
              <a:cs typeface="Cambria"/>
            </a:rPr>
            <a:t>રિઝલ્ટ 2</a:t>
          </a:r>
          <a:r>
            <a:rPr lang="en-US" sz="2000" b="1" dirty="0" smtClean="0">
              <a:solidFill>
                <a:schemeClr val="tx1"/>
              </a:solidFill>
              <a:latin typeface="Cambria"/>
              <a:cs typeface="Cambria"/>
            </a:rPr>
            <a:t>’</a:t>
          </a:r>
          <a:r>
            <a:rPr lang="gu-IN" sz="2000" b="1" dirty="0" smtClean="0">
              <a:solidFill>
                <a:schemeClr val="tx1"/>
              </a:solidFill>
              <a:latin typeface="Cambria"/>
              <a:cs typeface="Cambria"/>
            </a:rPr>
            <a:t> બટનની ઉપર આવેલા બે એપર્ચર (કાણાં)માં અંગૂઠો અને આંગળી નાંખવા અને પછી લેચને અંદર દબાવવાની સાથે ડોરને ઉપરની તરફ ખેંચવું</a:t>
          </a:r>
          <a:endParaRPr lang="en-US" sz="2000" b="1" dirty="0">
            <a:solidFill>
              <a:schemeClr val="tx1"/>
            </a:solidFill>
            <a:latin typeface="Cambria"/>
            <a:cs typeface="Cambria"/>
          </a:endParaRPr>
        </a:p>
      </dgm:t>
    </dgm:pt>
    <dgm:pt modelId="{7F7041E2-C168-2942-AE52-9F295954C40D}" type="parTrans" cxnId="{C2FA3F46-0173-9848-8B87-4BBDE9550ACF}">
      <dgm:prSet/>
      <dgm:spPr/>
      <dgm:t>
        <a:bodyPr/>
        <a:lstStyle/>
        <a:p>
          <a:endParaRPr lang="en-US" b="1">
            <a:solidFill>
              <a:schemeClr val="tx1"/>
            </a:solidFill>
            <a:latin typeface="Cambria"/>
            <a:cs typeface="Cambria"/>
          </a:endParaRPr>
        </a:p>
      </dgm:t>
    </dgm:pt>
    <dgm:pt modelId="{1145B059-F217-BE41-AAEB-68B98CFFA2D8}" type="sibTrans" cxnId="{C2FA3F46-0173-9848-8B87-4BBDE9550ACF}">
      <dgm:prSet/>
      <dgm:spPr/>
      <dgm:t>
        <a:bodyPr/>
        <a:lstStyle/>
        <a:p>
          <a:endParaRPr lang="en-US" b="1">
            <a:solidFill>
              <a:schemeClr val="tx1"/>
            </a:solidFill>
            <a:latin typeface="Cambria"/>
            <a:cs typeface="Cambria"/>
          </a:endParaRPr>
        </a:p>
      </dgm:t>
    </dgm:pt>
    <dgm:pt modelId="{0231382E-85A7-5849-A063-90D952DD5309}">
      <dgm:prSet/>
      <dgm:spPr/>
      <dgm:t>
        <a:bodyPr/>
        <a:lstStyle/>
        <a:p>
          <a:pPr rtl="0"/>
          <a:r>
            <a:rPr lang="en-US" b="1" dirty="0" smtClean="0">
              <a:solidFill>
                <a:schemeClr val="tx1"/>
              </a:solidFill>
              <a:latin typeface="Cambria"/>
              <a:cs typeface="Cambria"/>
            </a:rPr>
            <a:t>‘</a:t>
          </a:r>
          <a:r>
            <a:rPr lang="gu-IN" b="1" dirty="0" smtClean="0">
              <a:solidFill>
                <a:schemeClr val="tx1"/>
              </a:solidFill>
              <a:latin typeface="Cambria"/>
              <a:cs typeface="Cambria"/>
            </a:rPr>
            <a:t>ક્લિયર</a:t>
          </a:r>
          <a:r>
            <a:rPr lang="en-US" b="1" dirty="0" smtClean="0">
              <a:solidFill>
                <a:schemeClr val="tx1"/>
              </a:solidFill>
              <a:latin typeface="Cambria"/>
              <a:cs typeface="Cambria"/>
            </a:rPr>
            <a:t>’</a:t>
          </a:r>
          <a:r>
            <a:rPr lang="gu-IN" b="1" dirty="0" smtClean="0">
              <a:solidFill>
                <a:schemeClr val="tx1"/>
              </a:solidFill>
              <a:latin typeface="Cambria"/>
              <a:cs typeface="Cambria"/>
            </a:rPr>
            <a:t> બટન દબાવવાથી ડિસપ્લે પેનલ પર માહિતી દેખાશે (જેનો ઉલ્લેખ આગામી સ્લાઇડમાં છે)</a:t>
          </a:r>
          <a:endParaRPr lang="en-US" b="1" dirty="0">
            <a:solidFill>
              <a:schemeClr val="tx1"/>
            </a:solidFill>
            <a:latin typeface="Cambria"/>
            <a:cs typeface="Cambria"/>
          </a:endParaRPr>
        </a:p>
      </dgm:t>
    </dgm:pt>
    <dgm:pt modelId="{39D788A0-0168-4747-BD8E-3F14677F3311}" type="parTrans" cxnId="{64961912-5B21-C149-A9DD-6C4EA4983381}">
      <dgm:prSet/>
      <dgm:spPr/>
      <dgm:t>
        <a:bodyPr/>
        <a:lstStyle/>
        <a:p>
          <a:endParaRPr lang="en-US" b="1">
            <a:solidFill>
              <a:schemeClr val="tx1"/>
            </a:solidFill>
            <a:latin typeface="Cambria"/>
            <a:cs typeface="Cambria"/>
          </a:endParaRPr>
        </a:p>
      </dgm:t>
    </dgm:pt>
    <dgm:pt modelId="{315F842A-466F-844E-8ED6-2EA84B9A642C}" type="sibTrans" cxnId="{64961912-5B21-C149-A9DD-6C4EA4983381}">
      <dgm:prSet/>
      <dgm:spPr/>
      <dgm:t>
        <a:bodyPr/>
        <a:lstStyle/>
        <a:p>
          <a:endParaRPr lang="en-US" b="1">
            <a:solidFill>
              <a:schemeClr val="tx1"/>
            </a:solidFill>
            <a:latin typeface="Cambria"/>
            <a:cs typeface="Cambria"/>
          </a:endParaRPr>
        </a:p>
      </dgm:t>
    </dgm:pt>
    <dgm:pt modelId="{E0EEAFFB-FF82-AA43-BFD8-201BA39E54BC}" type="pres">
      <dgm:prSet presAssocID="{FEB67B88-BB14-A64E-B050-26257A7CA93C}" presName="outerComposite" presStyleCnt="0">
        <dgm:presLayoutVars>
          <dgm:chMax val="5"/>
          <dgm:dir/>
          <dgm:resizeHandles val="exact"/>
        </dgm:presLayoutVars>
      </dgm:prSet>
      <dgm:spPr/>
      <dgm:t>
        <a:bodyPr/>
        <a:lstStyle/>
        <a:p>
          <a:endParaRPr lang="en-US"/>
        </a:p>
      </dgm:t>
    </dgm:pt>
    <dgm:pt modelId="{D5934AE3-E785-2A4B-B505-7ABFAE95BB92}" type="pres">
      <dgm:prSet presAssocID="{FEB67B88-BB14-A64E-B050-26257A7CA93C}" presName="dummyMaxCanvas" presStyleCnt="0">
        <dgm:presLayoutVars/>
      </dgm:prSet>
      <dgm:spPr/>
    </dgm:pt>
    <dgm:pt modelId="{D1CA703F-D5C7-5E4A-AB19-F37DCA821090}" type="pres">
      <dgm:prSet presAssocID="{FEB67B88-BB14-A64E-B050-26257A7CA93C}" presName="TwoNodes_1" presStyleLbl="node1" presStyleIdx="0" presStyleCnt="2">
        <dgm:presLayoutVars>
          <dgm:bulletEnabled val="1"/>
        </dgm:presLayoutVars>
      </dgm:prSet>
      <dgm:spPr/>
      <dgm:t>
        <a:bodyPr/>
        <a:lstStyle/>
        <a:p>
          <a:endParaRPr lang="en-US"/>
        </a:p>
      </dgm:t>
    </dgm:pt>
    <dgm:pt modelId="{2BA3649B-ADDE-7843-8A20-F83CC61CE6E6}" type="pres">
      <dgm:prSet presAssocID="{FEB67B88-BB14-A64E-B050-26257A7CA93C}" presName="TwoNodes_2" presStyleLbl="node1" presStyleIdx="1" presStyleCnt="2">
        <dgm:presLayoutVars>
          <dgm:bulletEnabled val="1"/>
        </dgm:presLayoutVars>
      </dgm:prSet>
      <dgm:spPr/>
      <dgm:t>
        <a:bodyPr/>
        <a:lstStyle/>
        <a:p>
          <a:endParaRPr lang="en-US"/>
        </a:p>
      </dgm:t>
    </dgm:pt>
    <dgm:pt modelId="{8FA2097F-2A49-6E49-BEDD-22C78D231214}" type="pres">
      <dgm:prSet presAssocID="{FEB67B88-BB14-A64E-B050-26257A7CA93C}" presName="TwoConn_1-2" presStyleLbl="fgAccFollowNode1" presStyleIdx="0" presStyleCnt="1">
        <dgm:presLayoutVars>
          <dgm:bulletEnabled val="1"/>
        </dgm:presLayoutVars>
      </dgm:prSet>
      <dgm:spPr/>
      <dgm:t>
        <a:bodyPr/>
        <a:lstStyle/>
        <a:p>
          <a:endParaRPr lang="en-US"/>
        </a:p>
      </dgm:t>
    </dgm:pt>
    <dgm:pt modelId="{075EF268-B19C-294B-A9A0-CD2281958E45}" type="pres">
      <dgm:prSet presAssocID="{FEB67B88-BB14-A64E-B050-26257A7CA93C}" presName="TwoNodes_1_text" presStyleLbl="node1" presStyleIdx="1" presStyleCnt="2">
        <dgm:presLayoutVars>
          <dgm:bulletEnabled val="1"/>
        </dgm:presLayoutVars>
      </dgm:prSet>
      <dgm:spPr/>
      <dgm:t>
        <a:bodyPr/>
        <a:lstStyle/>
        <a:p>
          <a:endParaRPr lang="en-US"/>
        </a:p>
      </dgm:t>
    </dgm:pt>
    <dgm:pt modelId="{BF7395FA-F371-8E46-9D76-E312405404BC}" type="pres">
      <dgm:prSet presAssocID="{FEB67B88-BB14-A64E-B050-26257A7CA93C}" presName="TwoNodes_2_text" presStyleLbl="node1" presStyleIdx="1" presStyleCnt="2">
        <dgm:presLayoutVars>
          <dgm:bulletEnabled val="1"/>
        </dgm:presLayoutVars>
      </dgm:prSet>
      <dgm:spPr/>
      <dgm:t>
        <a:bodyPr/>
        <a:lstStyle/>
        <a:p>
          <a:endParaRPr lang="en-US"/>
        </a:p>
      </dgm:t>
    </dgm:pt>
  </dgm:ptLst>
  <dgm:cxnLst>
    <dgm:cxn modelId="{7EDF2A36-CCDD-4522-A7BA-598C82A7F7F5}" type="presOf" srcId="{1145B059-F217-BE41-AAEB-68B98CFFA2D8}" destId="{8FA2097F-2A49-6E49-BEDD-22C78D231214}" srcOrd="0" destOrd="0" presId="urn:microsoft.com/office/officeart/2005/8/layout/vProcess5"/>
    <dgm:cxn modelId="{C95576DA-92B0-497B-886D-009F480A3C09}" type="presOf" srcId="{E758E93A-544F-D144-8B64-4AD596F5FCA6}" destId="{075EF268-B19C-294B-A9A0-CD2281958E45}" srcOrd="1" destOrd="0" presId="urn:microsoft.com/office/officeart/2005/8/layout/vProcess5"/>
    <dgm:cxn modelId="{64961912-5B21-C149-A9DD-6C4EA4983381}" srcId="{FEB67B88-BB14-A64E-B050-26257A7CA93C}" destId="{0231382E-85A7-5849-A063-90D952DD5309}" srcOrd="1" destOrd="0" parTransId="{39D788A0-0168-4747-BD8E-3F14677F3311}" sibTransId="{315F842A-466F-844E-8ED6-2EA84B9A642C}"/>
    <dgm:cxn modelId="{D64FD2B0-6568-496E-8B7B-82CB2D6201E9}" type="presOf" srcId="{FEB67B88-BB14-A64E-B050-26257A7CA93C}" destId="{E0EEAFFB-FF82-AA43-BFD8-201BA39E54BC}" srcOrd="0" destOrd="0" presId="urn:microsoft.com/office/officeart/2005/8/layout/vProcess5"/>
    <dgm:cxn modelId="{7CBCF47B-C330-425B-96DA-41B52C58E23F}" type="presOf" srcId="{0231382E-85A7-5849-A063-90D952DD5309}" destId="{BF7395FA-F371-8E46-9D76-E312405404BC}" srcOrd="1" destOrd="0" presId="urn:microsoft.com/office/officeart/2005/8/layout/vProcess5"/>
    <dgm:cxn modelId="{B208879F-CDF9-4400-B510-A9CCA80B9EA2}" type="presOf" srcId="{E758E93A-544F-D144-8B64-4AD596F5FCA6}" destId="{D1CA703F-D5C7-5E4A-AB19-F37DCA821090}" srcOrd="0" destOrd="0" presId="urn:microsoft.com/office/officeart/2005/8/layout/vProcess5"/>
    <dgm:cxn modelId="{C2FA3F46-0173-9848-8B87-4BBDE9550ACF}" srcId="{FEB67B88-BB14-A64E-B050-26257A7CA93C}" destId="{E758E93A-544F-D144-8B64-4AD596F5FCA6}" srcOrd="0" destOrd="0" parTransId="{7F7041E2-C168-2942-AE52-9F295954C40D}" sibTransId="{1145B059-F217-BE41-AAEB-68B98CFFA2D8}"/>
    <dgm:cxn modelId="{D30876B1-8C41-4AF6-89AE-2933B45F192D}" type="presOf" srcId="{0231382E-85A7-5849-A063-90D952DD5309}" destId="{2BA3649B-ADDE-7843-8A20-F83CC61CE6E6}" srcOrd="0" destOrd="0" presId="urn:microsoft.com/office/officeart/2005/8/layout/vProcess5"/>
    <dgm:cxn modelId="{D435B568-0378-45B3-9EC0-7DA3D1FE700F}" type="presParOf" srcId="{E0EEAFFB-FF82-AA43-BFD8-201BA39E54BC}" destId="{D5934AE3-E785-2A4B-B505-7ABFAE95BB92}" srcOrd="0" destOrd="0" presId="urn:microsoft.com/office/officeart/2005/8/layout/vProcess5"/>
    <dgm:cxn modelId="{8E7F72BF-3F77-4878-96B7-4D23DEE46B67}" type="presParOf" srcId="{E0EEAFFB-FF82-AA43-BFD8-201BA39E54BC}" destId="{D1CA703F-D5C7-5E4A-AB19-F37DCA821090}" srcOrd="1" destOrd="0" presId="urn:microsoft.com/office/officeart/2005/8/layout/vProcess5"/>
    <dgm:cxn modelId="{3DA51B98-EA18-4DDE-B303-8A0E89C25324}" type="presParOf" srcId="{E0EEAFFB-FF82-AA43-BFD8-201BA39E54BC}" destId="{2BA3649B-ADDE-7843-8A20-F83CC61CE6E6}" srcOrd="2" destOrd="0" presId="urn:microsoft.com/office/officeart/2005/8/layout/vProcess5"/>
    <dgm:cxn modelId="{42C9C793-97F9-4CDC-BD36-F8A1CEA636B2}" type="presParOf" srcId="{E0EEAFFB-FF82-AA43-BFD8-201BA39E54BC}" destId="{8FA2097F-2A49-6E49-BEDD-22C78D231214}" srcOrd="3" destOrd="0" presId="urn:microsoft.com/office/officeart/2005/8/layout/vProcess5"/>
    <dgm:cxn modelId="{5CC45FE4-3C63-4D9D-9FBB-9801018269E9}" type="presParOf" srcId="{E0EEAFFB-FF82-AA43-BFD8-201BA39E54BC}" destId="{075EF268-B19C-294B-A9A0-CD2281958E45}" srcOrd="4" destOrd="0" presId="urn:microsoft.com/office/officeart/2005/8/layout/vProcess5"/>
    <dgm:cxn modelId="{E00FB246-C003-47DA-9F02-6A3ECB84EEBA}" type="presParOf" srcId="{E0EEAFFB-FF82-AA43-BFD8-201BA39E54BC}" destId="{BF7395FA-F371-8E46-9D76-E312405404BC}" srcOrd="5"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F186399-AAB1-1D47-B97F-1DE4BF8D8959}" type="doc">
      <dgm:prSet loTypeId="urn:microsoft.com/office/officeart/2005/8/layout/default#20" loCatId="" qsTypeId="urn:microsoft.com/office/officeart/2005/8/quickstyle/simple1" qsCatId="simple" csTypeId="urn:microsoft.com/office/officeart/2005/8/colors/colorful2" csCatId="colorful" phldr="1"/>
      <dgm:spPr/>
      <dgm:t>
        <a:bodyPr/>
        <a:lstStyle/>
        <a:p>
          <a:endParaRPr lang="en-US"/>
        </a:p>
      </dgm:t>
    </dgm:pt>
    <dgm:pt modelId="{67F24CFA-92B9-D24B-A519-65DCFFCA06A8}">
      <dgm:prSet custT="1"/>
      <dgm:spPr/>
      <dgm:t>
        <a:bodyPr/>
        <a:lstStyle/>
        <a:p>
          <a:pPr rtl="0"/>
          <a:r>
            <a:rPr lang="gu-IN" sz="2200" b="1" dirty="0" smtClean="0">
              <a:solidFill>
                <a:srgbClr val="000000"/>
              </a:solidFill>
              <a:latin typeface="Cambria"/>
              <a:cs typeface="Cambria"/>
            </a:rPr>
            <a:t>મોક વોટિંગ દરમિયાન રેકોર્ડ થયેલા મતોને ક્લિયર કરવા માટે </a:t>
          </a:r>
          <a:r>
            <a:rPr lang="en-US" sz="2200" b="1" dirty="0" smtClean="0">
              <a:solidFill>
                <a:srgbClr val="000000"/>
              </a:solidFill>
              <a:latin typeface="Cambria"/>
              <a:cs typeface="Cambria"/>
            </a:rPr>
            <a:t>‘</a:t>
          </a:r>
          <a:r>
            <a:rPr lang="gu-IN" sz="2200" b="1" dirty="0" smtClean="0">
              <a:solidFill>
                <a:srgbClr val="000000"/>
              </a:solidFill>
              <a:latin typeface="Cambria"/>
              <a:cs typeface="Cambria"/>
            </a:rPr>
            <a:t>ક્લિયર</a:t>
          </a:r>
          <a:r>
            <a:rPr lang="en-US" sz="2200" b="1" dirty="0" smtClean="0">
              <a:solidFill>
                <a:srgbClr val="000000"/>
              </a:solidFill>
              <a:latin typeface="Cambria"/>
              <a:cs typeface="Cambria"/>
            </a:rPr>
            <a:t>’</a:t>
          </a:r>
          <a:r>
            <a:rPr lang="gu-IN" sz="2200" b="1" dirty="0" smtClean="0">
              <a:solidFill>
                <a:srgbClr val="000000"/>
              </a:solidFill>
              <a:latin typeface="Cambria"/>
              <a:cs typeface="Cambria"/>
            </a:rPr>
            <a:t> બટન દબાવો, જે પછી ડિસપ્લે પેનલ પર </a:t>
          </a:r>
          <a:r>
            <a:rPr lang="en-US" sz="2200" b="1" dirty="0" smtClean="0">
              <a:solidFill>
                <a:srgbClr val="000000"/>
              </a:solidFill>
              <a:latin typeface="Cambria"/>
              <a:cs typeface="Cambria"/>
            </a:rPr>
            <a:t>‘</a:t>
          </a:r>
          <a:r>
            <a:rPr lang="gu-IN" sz="2200" b="1" dirty="0" smtClean="0">
              <a:solidFill>
                <a:srgbClr val="000000"/>
              </a:solidFill>
              <a:latin typeface="Cambria"/>
              <a:cs typeface="Cambria"/>
            </a:rPr>
            <a:t>ઝીરો</a:t>
          </a:r>
          <a:r>
            <a:rPr lang="en-US" sz="2200" b="1" dirty="0" smtClean="0">
              <a:solidFill>
                <a:srgbClr val="000000"/>
              </a:solidFill>
              <a:latin typeface="Cambria"/>
              <a:cs typeface="Cambria"/>
            </a:rPr>
            <a:t>’</a:t>
          </a:r>
          <a:r>
            <a:rPr lang="gu-IN" sz="2200" b="1" dirty="0" smtClean="0">
              <a:solidFill>
                <a:srgbClr val="000000"/>
              </a:solidFill>
              <a:latin typeface="Cambria"/>
              <a:cs typeface="Cambria"/>
            </a:rPr>
            <a:t> દેખાશે</a:t>
          </a:r>
          <a:endParaRPr lang="en-US" sz="2200" b="1" dirty="0">
            <a:solidFill>
              <a:srgbClr val="000000"/>
            </a:solidFill>
            <a:latin typeface="Cambria"/>
            <a:cs typeface="Cambria"/>
          </a:endParaRPr>
        </a:p>
      </dgm:t>
    </dgm:pt>
    <dgm:pt modelId="{274949AA-EA84-354E-AC41-A4DC652B0FA8}" type="parTrans" cxnId="{9D86EF45-2BC7-0743-A66E-9A0E1C23F44F}">
      <dgm:prSet/>
      <dgm:spPr/>
      <dgm:t>
        <a:bodyPr/>
        <a:lstStyle/>
        <a:p>
          <a:endParaRPr lang="en-US" sz="2200" b="1">
            <a:solidFill>
              <a:srgbClr val="000000"/>
            </a:solidFill>
            <a:latin typeface="Cambria"/>
            <a:cs typeface="Cambria"/>
          </a:endParaRPr>
        </a:p>
      </dgm:t>
    </dgm:pt>
    <dgm:pt modelId="{2B4B6BBA-4620-AA46-BD04-323256A1774A}" type="sibTrans" cxnId="{9D86EF45-2BC7-0743-A66E-9A0E1C23F44F}">
      <dgm:prSet/>
      <dgm:spPr/>
      <dgm:t>
        <a:bodyPr/>
        <a:lstStyle/>
        <a:p>
          <a:endParaRPr lang="en-US" sz="2200" b="1">
            <a:solidFill>
              <a:srgbClr val="000000"/>
            </a:solidFill>
            <a:latin typeface="Cambria"/>
            <a:cs typeface="Cambria"/>
          </a:endParaRPr>
        </a:p>
      </dgm:t>
    </dgm:pt>
    <dgm:pt modelId="{9012BB10-0CBC-314B-B13D-87196794F3F7}">
      <dgm:prSet custT="1"/>
      <dgm:spPr/>
      <dgm:t>
        <a:bodyPr/>
        <a:lstStyle/>
        <a:p>
          <a:pPr rtl="0"/>
          <a:r>
            <a:rPr lang="gu-IN" sz="2200" b="1" dirty="0" smtClean="0">
              <a:solidFill>
                <a:srgbClr val="000000"/>
              </a:solidFill>
              <a:latin typeface="Cambria"/>
              <a:cs typeface="Cambria"/>
            </a:rPr>
            <a:t>મોક પોલ યોજવા પાછળનો આશય પોલિંગ એજન્ટ્સને એ દર્શાવવાનો છે કે ઇવીએમ સંપૂર્ણપણે કાર્યરત છે.  મોક પોલનું સર્ટિફિકેટ પણ તૈયાર કરવામાં આવે છે.</a:t>
          </a:r>
          <a:endParaRPr lang="en-US" sz="2200" b="1" dirty="0">
            <a:solidFill>
              <a:srgbClr val="000000"/>
            </a:solidFill>
            <a:latin typeface="Cambria"/>
            <a:cs typeface="Cambria"/>
          </a:endParaRPr>
        </a:p>
      </dgm:t>
    </dgm:pt>
    <dgm:pt modelId="{A0BF6F16-9530-C541-9CD2-DD4D4D42DFF7}" type="parTrans" cxnId="{DF24783D-B40D-A24C-AA0A-A510E227950C}">
      <dgm:prSet/>
      <dgm:spPr/>
      <dgm:t>
        <a:bodyPr/>
        <a:lstStyle/>
        <a:p>
          <a:endParaRPr lang="en-US" sz="2200" b="1">
            <a:solidFill>
              <a:srgbClr val="000000"/>
            </a:solidFill>
            <a:latin typeface="Cambria"/>
            <a:cs typeface="Cambria"/>
          </a:endParaRPr>
        </a:p>
      </dgm:t>
    </dgm:pt>
    <dgm:pt modelId="{F4B2F849-33B4-3B4E-8E89-805239748ED2}" type="sibTrans" cxnId="{DF24783D-B40D-A24C-AA0A-A510E227950C}">
      <dgm:prSet/>
      <dgm:spPr/>
      <dgm:t>
        <a:bodyPr/>
        <a:lstStyle/>
        <a:p>
          <a:endParaRPr lang="en-US" sz="2200" b="1">
            <a:solidFill>
              <a:srgbClr val="000000"/>
            </a:solidFill>
            <a:latin typeface="Cambria"/>
            <a:cs typeface="Cambria"/>
          </a:endParaRPr>
        </a:p>
      </dgm:t>
    </dgm:pt>
    <dgm:pt modelId="{07CEF712-F0AE-1F4A-937D-CB21477E0983}" type="pres">
      <dgm:prSet presAssocID="{6F186399-AAB1-1D47-B97F-1DE4BF8D8959}" presName="diagram" presStyleCnt="0">
        <dgm:presLayoutVars>
          <dgm:dir/>
          <dgm:resizeHandles val="exact"/>
        </dgm:presLayoutVars>
      </dgm:prSet>
      <dgm:spPr/>
      <dgm:t>
        <a:bodyPr/>
        <a:lstStyle/>
        <a:p>
          <a:endParaRPr lang="en-US"/>
        </a:p>
      </dgm:t>
    </dgm:pt>
    <dgm:pt modelId="{581138A2-6CA9-1E4A-A54C-DAA3A45991CD}" type="pres">
      <dgm:prSet presAssocID="{67F24CFA-92B9-D24B-A519-65DCFFCA06A8}" presName="node" presStyleLbl="node1" presStyleIdx="0" presStyleCnt="2">
        <dgm:presLayoutVars>
          <dgm:bulletEnabled val="1"/>
        </dgm:presLayoutVars>
      </dgm:prSet>
      <dgm:spPr/>
      <dgm:t>
        <a:bodyPr/>
        <a:lstStyle/>
        <a:p>
          <a:endParaRPr lang="en-US"/>
        </a:p>
      </dgm:t>
    </dgm:pt>
    <dgm:pt modelId="{44AA67A0-02CA-2E4D-B025-202FE021BDB9}" type="pres">
      <dgm:prSet presAssocID="{2B4B6BBA-4620-AA46-BD04-323256A1774A}" presName="sibTrans" presStyleCnt="0"/>
      <dgm:spPr/>
    </dgm:pt>
    <dgm:pt modelId="{7F2D2710-BB8B-EE4F-A145-46E8ADB840A1}" type="pres">
      <dgm:prSet presAssocID="{9012BB10-0CBC-314B-B13D-87196794F3F7}" presName="node" presStyleLbl="node1" presStyleIdx="1" presStyleCnt="2">
        <dgm:presLayoutVars>
          <dgm:bulletEnabled val="1"/>
        </dgm:presLayoutVars>
      </dgm:prSet>
      <dgm:spPr/>
      <dgm:t>
        <a:bodyPr/>
        <a:lstStyle/>
        <a:p>
          <a:endParaRPr lang="en-US"/>
        </a:p>
      </dgm:t>
    </dgm:pt>
  </dgm:ptLst>
  <dgm:cxnLst>
    <dgm:cxn modelId="{DF24783D-B40D-A24C-AA0A-A510E227950C}" srcId="{6F186399-AAB1-1D47-B97F-1DE4BF8D8959}" destId="{9012BB10-0CBC-314B-B13D-87196794F3F7}" srcOrd="1" destOrd="0" parTransId="{A0BF6F16-9530-C541-9CD2-DD4D4D42DFF7}" sibTransId="{F4B2F849-33B4-3B4E-8E89-805239748ED2}"/>
    <dgm:cxn modelId="{A272FA71-ECBB-4646-AD50-AD04AEAD42FB}" type="presOf" srcId="{67F24CFA-92B9-D24B-A519-65DCFFCA06A8}" destId="{581138A2-6CA9-1E4A-A54C-DAA3A45991CD}" srcOrd="0" destOrd="0" presId="urn:microsoft.com/office/officeart/2005/8/layout/default#20"/>
    <dgm:cxn modelId="{EBEDC0B4-5C5C-4693-9AA0-213F32D37576}" type="presOf" srcId="{9012BB10-0CBC-314B-B13D-87196794F3F7}" destId="{7F2D2710-BB8B-EE4F-A145-46E8ADB840A1}" srcOrd="0" destOrd="0" presId="urn:microsoft.com/office/officeart/2005/8/layout/default#20"/>
    <dgm:cxn modelId="{46259247-1AF0-4E42-BB88-1ACB5B8797E5}" type="presOf" srcId="{6F186399-AAB1-1D47-B97F-1DE4BF8D8959}" destId="{07CEF712-F0AE-1F4A-937D-CB21477E0983}" srcOrd="0" destOrd="0" presId="urn:microsoft.com/office/officeart/2005/8/layout/default#20"/>
    <dgm:cxn modelId="{9D86EF45-2BC7-0743-A66E-9A0E1C23F44F}" srcId="{6F186399-AAB1-1D47-B97F-1DE4BF8D8959}" destId="{67F24CFA-92B9-D24B-A519-65DCFFCA06A8}" srcOrd="0" destOrd="0" parTransId="{274949AA-EA84-354E-AC41-A4DC652B0FA8}" sibTransId="{2B4B6BBA-4620-AA46-BD04-323256A1774A}"/>
    <dgm:cxn modelId="{DB1430F0-E5B5-4775-B999-0C889087E64D}" type="presParOf" srcId="{07CEF712-F0AE-1F4A-937D-CB21477E0983}" destId="{581138A2-6CA9-1E4A-A54C-DAA3A45991CD}" srcOrd="0" destOrd="0" presId="urn:microsoft.com/office/officeart/2005/8/layout/default#20"/>
    <dgm:cxn modelId="{39763736-98BD-4CEA-B3AD-DE3A00BD5A37}" type="presParOf" srcId="{07CEF712-F0AE-1F4A-937D-CB21477E0983}" destId="{44AA67A0-02CA-2E4D-B025-202FE021BDB9}" srcOrd="1" destOrd="0" presId="urn:microsoft.com/office/officeart/2005/8/layout/default#20"/>
    <dgm:cxn modelId="{9483966E-E446-4F1A-A7FB-CEEC4DDC4C00}" type="presParOf" srcId="{07CEF712-F0AE-1F4A-937D-CB21477E0983}" destId="{7F2D2710-BB8B-EE4F-A145-46E8ADB840A1}" srcOrd="2" destOrd="0" presId="urn:microsoft.com/office/officeart/2005/8/layout/default#20"/>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2623DC2-1D61-5842-BF9E-4569A0960E54}" type="doc">
      <dgm:prSet loTypeId="urn:microsoft.com/office/officeart/2005/8/layout/default#21" loCatId="" qsTypeId="urn:microsoft.com/office/officeart/2005/8/quickstyle/simple4" qsCatId="simple" csTypeId="urn:microsoft.com/office/officeart/2005/8/colors/colorful2" csCatId="colorful" phldr="1"/>
      <dgm:spPr/>
      <dgm:t>
        <a:bodyPr/>
        <a:lstStyle/>
        <a:p>
          <a:endParaRPr lang="en-US"/>
        </a:p>
      </dgm:t>
    </dgm:pt>
    <dgm:pt modelId="{32305DCA-7738-A54A-A7CD-C8CD4DB3DFFB}">
      <dgm:prSet custT="1"/>
      <dgm:spPr/>
      <dgm:t>
        <a:bodyPr/>
        <a:lstStyle/>
        <a:p>
          <a:pPr rtl="0"/>
          <a:r>
            <a:rPr lang="gu-IN" sz="1800" b="1" dirty="0" smtClean="0">
              <a:solidFill>
                <a:srgbClr val="000000"/>
              </a:solidFill>
              <a:latin typeface="Cambria"/>
              <a:cs typeface="Cambria"/>
            </a:rPr>
            <a:t>જો પ્રિસાઇડિંગ ઓફિસર કે ઓબ્ઝર્વરના ધ્યાનમાં આવે કે મોક પોલના એક કલાકની અંદર સીલિંગ કરતાં પહેલાં રિઝલ્ટ ક્લિયર નથી કરવામાં આવ્યું અને યુનિટ સીલ કર્યા પછી વાસ્તવિક મતદાન હાથ ધરવામાં આવ્યું છે, તો ચૂંટણી મોકૂફ થઈ શકે છે અને કન્ટ્રોલ યુનિટ બંધ કરીને ફ્રેશ મશીન સાથે ચૂંટણી હાથ ધરવામાં આવે છે.</a:t>
          </a:r>
          <a:endParaRPr lang="en-US" sz="2000" b="1" dirty="0">
            <a:solidFill>
              <a:srgbClr val="000000"/>
            </a:solidFill>
            <a:latin typeface="Cambria"/>
            <a:cs typeface="Cambria"/>
          </a:endParaRPr>
        </a:p>
      </dgm:t>
    </dgm:pt>
    <dgm:pt modelId="{DE6FEDCF-62BE-CF42-B0C0-0E5CE6F7832B}" type="parTrans" cxnId="{F87EF136-8A23-F843-83A3-A035C55AC941}">
      <dgm:prSet/>
      <dgm:spPr/>
      <dgm:t>
        <a:bodyPr/>
        <a:lstStyle/>
        <a:p>
          <a:endParaRPr lang="en-US" sz="2200" b="1">
            <a:solidFill>
              <a:srgbClr val="000000"/>
            </a:solidFill>
            <a:latin typeface="Cambria"/>
            <a:cs typeface="Cambria"/>
          </a:endParaRPr>
        </a:p>
      </dgm:t>
    </dgm:pt>
    <dgm:pt modelId="{483FB8DB-309A-E04E-83B0-12C1D7EB36EB}" type="sibTrans" cxnId="{F87EF136-8A23-F843-83A3-A035C55AC941}">
      <dgm:prSet/>
      <dgm:spPr/>
      <dgm:t>
        <a:bodyPr/>
        <a:lstStyle/>
        <a:p>
          <a:endParaRPr lang="en-US" sz="2200" b="1">
            <a:solidFill>
              <a:srgbClr val="000000"/>
            </a:solidFill>
            <a:latin typeface="Cambria"/>
            <a:cs typeface="Cambria"/>
          </a:endParaRPr>
        </a:p>
      </dgm:t>
    </dgm:pt>
    <dgm:pt modelId="{4F8F28E0-8ADB-FF41-A4F6-21E5B9E6BF33}">
      <dgm:prSet custT="1"/>
      <dgm:spPr/>
      <dgm:t>
        <a:bodyPr/>
        <a:lstStyle/>
        <a:p>
          <a:pPr rtl="0"/>
          <a:r>
            <a:rPr lang="gu-IN" sz="2000" b="1" dirty="0" smtClean="0">
              <a:solidFill>
                <a:srgbClr val="000000"/>
              </a:solidFill>
              <a:latin typeface="Cambria"/>
              <a:cs typeface="Cambria"/>
            </a:rPr>
            <a:t>મતદાન મુલતવી રાખવામાં આવ્યું તે પહેલાં મતદાન કરનારા મતદારોને યાદ કરવાનો પ્રયત્ન કરો અને તેમને નવેસરથી મત આપવાની પરવાનગી આપવી</a:t>
          </a:r>
          <a:endParaRPr lang="en-US" sz="2000" b="1" dirty="0">
            <a:solidFill>
              <a:srgbClr val="000000"/>
            </a:solidFill>
            <a:latin typeface="Cambria"/>
            <a:cs typeface="Cambria"/>
          </a:endParaRPr>
        </a:p>
      </dgm:t>
    </dgm:pt>
    <dgm:pt modelId="{74EE96C0-80FF-8244-BD39-CBC8B208C13B}" type="parTrans" cxnId="{F47D2DED-F0A0-1944-92F9-5A3DFACB592B}">
      <dgm:prSet/>
      <dgm:spPr/>
      <dgm:t>
        <a:bodyPr/>
        <a:lstStyle/>
        <a:p>
          <a:endParaRPr lang="en-US" sz="2200" b="1">
            <a:solidFill>
              <a:srgbClr val="000000"/>
            </a:solidFill>
            <a:latin typeface="Cambria"/>
            <a:cs typeface="Cambria"/>
          </a:endParaRPr>
        </a:p>
      </dgm:t>
    </dgm:pt>
    <dgm:pt modelId="{AD2C1932-41AE-434F-B7B0-C3588630AF0E}" type="sibTrans" cxnId="{F47D2DED-F0A0-1944-92F9-5A3DFACB592B}">
      <dgm:prSet/>
      <dgm:spPr/>
      <dgm:t>
        <a:bodyPr/>
        <a:lstStyle/>
        <a:p>
          <a:endParaRPr lang="en-US" sz="2200" b="1">
            <a:solidFill>
              <a:srgbClr val="000000"/>
            </a:solidFill>
            <a:latin typeface="Cambria"/>
            <a:cs typeface="Cambria"/>
          </a:endParaRPr>
        </a:p>
      </dgm:t>
    </dgm:pt>
    <dgm:pt modelId="{B7B0D6D6-FE6F-2B49-88F3-BA90BFA9CEB8}">
      <dgm:prSet custT="1"/>
      <dgm:spPr/>
      <dgm:t>
        <a:bodyPr/>
        <a:lstStyle/>
        <a:p>
          <a:pPr rtl="0"/>
          <a:r>
            <a:rPr lang="gu-IN" sz="2200" b="1" dirty="0" smtClean="0">
              <a:solidFill>
                <a:srgbClr val="000000"/>
              </a:solidFill>
              <a:latin typeface="Cambria"/>
              <a:cs typeface="Cambria"/>
            </a:rPr>
            <a:t>ડબલ</a:t>
          </a:r>
          <a:r>
            <a:rPr lang="en-US" sz="2200" b="1" dirty="0" smtClean="0">
              <a:solidFill>
                <a:srgbClr val="000000"/>
              </a:solidFill>
              <a:latin typeface="Cambria"/>
              <a:cs typeface="Cambria"/>
            </a:rPr>
            <a:t>/</a:t>
          </a:r>
          <a:r>
            <a:rPr lang="gu-IN" sz="2200" b="1" dirty="0" smtClean="0">
              <a:solidFill>
                <a:srgbClr val="000000"/>
              </a:solidFill>
              <a:latin typeface="Cambria"/>
              <a:cs typeface="Cambria"/>
            </a:rPr>
            <a:t>મલ્ટિપલ વોટિંગ રોકવા માટે તેમના ડાબા હાથની આંગળી પર શાહીનું નિશાન ન કરવું</a:t>
          </a:r>
          <a:endParaRPr lang="en-US" sz="2200" b="1" dirty="0">
            <a:solidFill>
              <a:srgbClr val="000000"/>
            </a:solidFill>
            <a:latin typeface="Cambria"/>
            <a:cs typeface="Cambria"/>
          </a:endParaRPr>
        </a:p>
      </dgm:t>
    </dgm:pt>
    <dgm:pt modelId="{EE62EFB0-3643-6A47-B061-7562F4564FE8}" type="parTrans" cxnId="{66DFCB33-E148-5E4D-A934-CBE4651D61F4}">
      <dgm:prSet/>
      <dgm:spPr/>
      <dgm:t>
        <a:bodyPr/>
        <a:lstStyle/>
        <a:p>
          <a:endParaRPr lang="en-US" sz="2200" b="1">
            <a:solidFill>
              <a:srgbClr val="000000"/>
            </a:solidFill>
            <a:latin typeface="Cambria"/>
            <a:cs typeface="Cambria"/>
          </a:endParaRPr>
        </a:p>
      </dgm:t>
    </dgm:pt>
    <dgm:pt modelId="{05310569-69A4-AA45-9813-3777874F3F61}" type="sibTrans" cxnId="{66DFCB33-E148-5E4D-A934-CBE4651D61F4}">
      <dgm:prSet/>
      <dgm:spPr/>
      <dgm:t>
        <a:bodyPr/>
        <a:lstStyle/>
        <a:p>
          <a:endParaRPr lang="en-US" sz="2200" b="1">
            <a:solidFill>
              <a:srgbClr val="000000"/>
            </a:solidFill>
            <a:latin typeface="Cambria"/>
            <a:cs typeface="Cambria"/>
          </a:endParaRPr>
        </a:p>
      </dgm:t>
    </dgm:pt>
    <dgm:pt modelId="{C9ED2163-2DF4-854C-8BFE-7E85489107D1}" type="pres">
      <dgm:prSet presAssocID="{92623DC2-1D61-5842-BF9E-4569A0960E54}" presName="diagram" presStyleCnt="0">
        <dgm:presLayoutVars>
          <dgm:dir/>
          <dgm:resizeHandles val="exact"/>
        </dgm:presLayoutVars>
      </dgm:prSet>
      <dgm:spPr/>
      <dgm:t>
        <a:bodyPr/>
        <a:lstStyle/>
        <a:p>
          <a:endParaRPr lang="en-US"/>
        </a:p>
      </dgm:t>
    </dgm:pt>
    <dgm:pt modelId="{BF408C6D-3687-6B4C-9FC6-872A7C8A50EB}" type="pres">
      <dgm:prSet presAssocID="{32305DCA-7738-A54A-A7CD-C8CD4DB3DFFB}" presName="node" presStyleLbl="node1" presStyleIdx="0" presStyleCnt="3" custScaleX="193209">
        <dgm:presLayoutVars>
          <dgm:bulletEnabled val="1"/>
        </dgm:presLayoutVars>
      </dgm:prSet>
      <dgm:spPr/>
      <dgm:t>
        <a:bodyPr/>
        <a:lstStyle/>
        <a:p>
          <a:endParaRPr lang="en-US"/>
        </a:p>
      </dgm:t>
    </dgm:pt>
    <dgm:pt modelId="{2BEBE7F0-D8CD-0A43-A69C-CB9335DBD825}" type="pres">
      <dgm:prSet presAssocID="{483FB8DB-309A-E04E-83B0-12C1D7EB36EB}" presName="sibTrans" presStyleCnt="0"/>
      <dgm:spPr/>
    </dgm:pt>
    <dgm:pt modelId="{705ECB9F-5BFA-A148-8EA4-0F0042BA2132}" type="pres">
      <dgm:prSet presAssocID="{4F8F28E0-8ADB-FF41-A4F6-21E5B9E6BF33}" presName="node" presStyleLbl="node1" presStyleIdx="1" presStyleCnt="3" custLinFactNeighborX="-1933" custLinFactNeighborY="50">
        <dgm:presLayoutVars>
          <dgm:bulletEnabled val="1"/>
        </dgm:presLayoutVars>
      </dgm:prSet>
      <dgm:spPr/>
      <dgm:t>
        <a:bodyPr/>
        <a:lstStyle/>
        <a:p>
          <a:endParaRPr lang="en-US"/>
        </a:p>
      </dgm:t>
    </dgm:pt>
    <dgm:pt modelId="{46373838-2816-E848-9F0E-1DA15F5CF323}" type="pres">
      <dgm:prSet presAssocID="{AD2C1932-41AE-434F-B7B0-C3588630AF0E}" presName="sibTrans" presStyleCnt="0"/>
      <dgm:spPr/>
    </dgm:pt>
    <dgm:pt modelId="{0CD84650-7312-2841-94BB-52C58AD5BA9A}" type="pres">
      <dgm:prSet presAssocID="{B7B0D6D6-FE6F-2B49-88F3-BA90BFA9CEB8}" presName="node" presStyleLbl="node1" presStyleIdx="2" presStyleCnt="3" custLinFactNeighborX="8484" custLinFactNeighborY="50">
        <dgm:presLayoutVars>
          <dgm:bulletEnabled val="1"/>
        </dgm:presLayoutVars>
      </dgm:prSet>
      <dgm:spPr/>
      <dgm:t>
        <a:bodyPr/>
        <a:lstStyle/>
        <a:p>
          <a:endParaRPr lang="en-US"/>
        </a:p>
      </dgm:t>
    </dgm:pt>
  </dgm:ptLst>
  <dgm:cxnLst>
    <dgm:cxn modelId="{7E39DA37-2B22-40CB-9481-F36EDCBA8B8E}" type="presOf" srcId="{32305DCA-7738-A54A-A7CD-C8CD4DB3DFFB}" destId="{BF408C6D-3687-6B4C-9FC6-872A7C8A50EB}" srcOrd="0" destOrd="0" presId="urn:microsoft.com/office/officeart/2005/8/layout/default#21"/>
    <dgm:cxn modelId="{9ACCD8D6-D15A-419C-BE23-F9F3F1917D6C}" type="presOf" srcId="{92623DC2-1D61-5842-BF9E-4569A0960E54}" destId="{C9ED2163-2DF4-854C-8BFE-7E85489107D1}" srcOrd="0" destOrd="0" presId="urn:microsoft.com/office/officeart/2005/8/layout/default#21"/>
    <dgm:cxn modelId="{F87EF136-8A23-F843-83A3-A035C55AC941}" srcId="{92623DC2-1D61-5842-BF9E-4569A0960E54}" destId="{32305DCA-7738-A54A-A7CD-C8CD4DB3DFFB}" srcOrd="0" destOrd="0" parTransId="{DE6FEDCF-62BE-CF42-B0C0-0E5CE6F7832B}" sibTransId="{483FB8DB-309A-E04E-83B0-12C1D7EB36EB}"/>
    <dgm:cxn modelId="{F47D2DED-F0A0-1944-92F9-5A3DFACB592B}" srcId="{92623DC2-1D61-5842-BF9E-4569A0960E54}" destId="{4F8F28E0-8ADB-FF41-A4F6-21E5B9E6BF33}" srcOrd="1" destOrd="0" parTransId="{74EE96C0-80FF-8244-BD39-CBC8B208C13B}" sibTransId="{AD2C1932-41AE-434F-B7B0-C3588630AF0E}"/>
    <dgm:cxn modelId="{66DFCB33-E148-5E4D-A934-CBE4651D61F4}" srcId="{92623DC2-1D61-5842-BF9E-4569A0960E54}" destId="{B7B0D6D6-FE6F-2B49-88F3-BA90BFA9CEB8}" srcOrd="2" destOrd="0" parTransId="{EE62EFB0-3643-6A47-B061-7562F4564FE8}" sibTransId="{05310569-69A4-AA45-9813-3777874F3F61}"/>
    <dgm:cxn modelId="{9AD5145D-959E-43AE-A8AA-CBF5271C38E7}" type="presOf" srcId="{4F8F28E0-8ADB-FF41-A4F6-21E5B9E6BF33}" destId="{705ECB9F-5BFA-A148-8EA4-0F0042BA2132}" srcOrd="0" destOrd="0" presId="urn:microsoft.com/office/officeart/2005/8/layout/default#21"/>
    <dgm:cxn modelId="{1E5B026E-5569-4577-A110-56319C4200DA}" type="presOf" srcId="{B7B0D6D6-FE6F-2B49-88F3-BA90BFA9CEB8}" destId="{0CD84650-7312-2841-94BB-52C58AD5BA9A}" srcOrd="0" destOrd="0" presId="urn:microsoft.com/office/officeart/2005/8/layout/default#21"/>
    <dgm:cxn modelId="{86A9BAEB-9D1C-4299-A2B4-096C66131B1C}" type="presParOf" srcId="{C9ED2163-2DF4-854C-8BFE-7E85489107D1}" destId="{BF408C6D-3687-6B4C-9FC6-872A7C8A50EB}" srcOrd="0" destOrd="0" presId="urn:microsoft.com/office/officeart/2005/8/layout/default#21"/>
    <dgm:cxn modelId="{63C4DC87-E530-47F6-ADA7-1D9C0C8FBB0D}" type="presParOf" srcId="{C9ED2163-2DF4-854C-8BFE-7E85489107D1}" destId="{2BEBE7F0-D8CD-0A43-A69C-CB9335DBD825}" srcOrd="1" destOrd="0" presId="urn:microsoft.com/office/officeart/2005/8/layout/default#21"/>
    <dgm:cxn modelId="{28E2452F-5F35-4D27-914D-807FAF5FD92A}" type="presParOf" srcId="{C9ED2163-2DF4-854C-8BFE-7E85489107D1}" destId="{705ECB9F-5BFA-A148-8EA4-0F0042BA2132}" srcOrd="2" destOrd="0" presId="urn:microsoft.com/office/officeart/2005/8/layout/default#21"/>
    <dgm:cxn modelId="{C93CA7C5-4C67-4B6A-889B-FDC5314228F8}" type="presParOf" srcId="{C9ED2163-2DF4-854C-8BFE-7E85489107D1}" destId="{46373838-2816-E848-9F0E-1DA15F5CF323}" srcOrd="3" destOrd="0" presId="urn:microsoft.com/office/officeart/2005/8/layout/default#21"/>
    <dgm:cxn modelId="{0DC02634-70DA-4653-B0DD-43A2D3AAA1F3}" type="presParOf" srcId="{C9ED2163-2DF4-854C-8BFE-7E85489107D1}" destId="{0CD84650-7312-2841-94BB-52C58AD5BA9A}" srcOrd="4" destOrd="0" presId="urn:microsoft.com/office/officeart/2005/8/layout/default#2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8F7C31E-BCD5-3446-BA33-161A63904853}" type="doc">
      <dgm:prSet loTypeId="urn:microsoft.com/office/officeart/2005/8/layout/vList2" loCatId="" qsTypeId="urn:microsoft.com/office/officeart/2005/8/quickstyle/simple4" qsCatId="simple" csTypeId="urn:microsoft.com/office/officeart/2005/8/colors/accent1_2" csCatId="accent1" phldr="1"/>
      <dgm:spPr/>
      <dgm:t>
        <a:bodyPr/>
        <a:lstStyle/>
        <a:p>
          <a:endParaRPr lang="en-US"/>
        </a:p>
      </dgm:t>
    </dgm:pt>
    <dgm:pt modelId="{5A24EB04-3BEC-754D-B36B-F077486ACA6A}">
      <dgm:prSet/>
      <dgm:spPr/>
      <dgm:t>
        <a:bodyPr/>
        <a:lstStyle/>
        <a:p>
          <a:pPr rtl="0"/>
          <a:r>
            <a:rPr lang="gu-IN" b="1" dirty="0" smtClean="0"/>
            <a:t>મતદાર યાદીની માર્ક કરેલી કોપી</a:t>
          </a:r>
          <a:endParaRPr lang="en-US" dirty="0"/>
        </a:p>
      </dgm:t>
    </dgm:pt>
    <dgm:pt modelId="{F80B1C93-7558-364C-861C-D07B44CB20ED}" type="parTrans" cxnId="{FFECED81-92E8-7C4B-81C3-D8361748E370}">
      <dgm:prSet/>
      <dgm:spPr/>
      <dgm:t>
        <a:bodyPr/>
        <a:lstStyle/>
        <a:p>
          <a:endParaRPr lang="en-US"/>
        </a:p>
      </dgm:t>
    </dgm:pt>
    <dgm:pt modelId="{56256B28-9792-C04D-B164-2A48ADEF6987}" type="sibTrans" cxnId="{FFECED81-92E8-7C4B-81C3-D8361748E370}">
      <dgm:prSet/>
      <dgm:spPr/>
      <dgm:t>
        <a:bodyPr/>
        <a:lstStyle/>
        <a:p>
          <a:endParaRPr lang="en-US"/>
        </a:p>
      </dgm:t>
    </dgm:pt>
    <dgm:pt modelId="{378F76D2-029C-2848-B1AA-79E4AD56FC1C}">
      <dgm:prSet custT="1"/>
      <dgm:spPr/>
      <dgm:t>
        <a:bodyPr/>
        <a:lstStyle/>
        <a:p>
          <a:pPr rtl="0"/>
          <a:r>
            <a:rPr lang="gu-IN" sz="1600" dirty="0" smtClean="0"/>
            <a:t>મતદાર યાદીની માર્ક કરેલી કોપીમાં પોસ્ટલ બેલોટ ઇશ્યૂ કરવા સિવાયની કોઈ નોંધ નથી કરવામાં આવી તેની હરીફ ઉમેદવારો કે પોલિંગ એજન્ટ્સને ખાતરી કરાવવા માટે તેમને આ કોપી બતાવવી</a:t>
          </a:r>
          <a:endParaRPr lang="en-US" sz="1600" dirty="0"/>
        </a:p>
      </dgm:t>
    </dgm:pt>
    <dgm:pt modelId="{16875606-C6A3-6042-902E-49408C12F050}" type="parTrans" cxnId="{DE9F66F6-105B-E94D-BE8F-A793905F3768}">
      <dgm:prSet/>
      <dgm:spPr/>
      <dgm:t>
        <a:bodyPr/>
        <a:lstStyle/>
        <a:p>
          <a:endParaRPr lang="en-US"/>
        </a:p>
      </dgm:t>
    </dgm:pt>
    <dgm:pt modelId="{99798AB1-D5C5-EE4C-83E1-8987EFC79D9E}" type="sibTrans" cxnId="{DE9F66F6-105B-E94D-BE8F-A793905F3768}">
      <dgm:prSet/>
      <dgm:spPr/>
      <dgm:t>
        <a:bodyPr/>
        <a:lstStyle/>
        <a:p>
          <a:endParaRPr lang="en-US"/>
        </a:p>
      </dgm:t>
    </dgm:pt>
    <dgm:pt modelId="{DC8ED396-18C1-FB40-A6A5-1EFB7F26FF6D}">
      <dgm:prSet custT="1"/>
      <dgm:spPr/>
      <dgm:t>
        <a:bodyPr/>
        <a:lstStyle/>
        <a:p>
          <a:pPr rtl="0"/>
          <a:r>
            <a:rPr lang="gu-IN" sz="1600" dirty="0" smtClean="0"/>
            <a:t>ઇડીસી, સીએસવી અને સપ્લિમેન્ટમાં રદ થયેલી દેખાતી વિગતો ડ્રાફ્ટ રોલમાં નોંધવામાં આવે છે</a:t>
          </a:r>
          <a:endParaRPr lang="en-US" sz="1600" dirty="0"/>
        </a:p>
      </dgm:t>
    </dgm:pt>
    <dgm:pt modelId="{AD93EE2F-F6DB-C44C-AB37-13B5A2F8147B}" type="parTrans" cxnId="{C67FB02B-EF98-9646-84CC-A253CA3DEA1B}">
      <dgm:prSet/>
      <dgm:spPr/>
      <dgm:t>
        <a:bodyPr/>
        <a:lstStyle/>
        <a:p>
          <a:endParaRPr lang="en-US"/>
        </a:p>
      </dgm:t>
    </dgm:pt>
    <dgm:pt modelId="{FCAD465D-63C7-0949-800F-1CF07683C720}" type="sibTrans" cxnId="{C67FB02B-EF98-9646-84CC-A253CA3DEA1B}">
      <dgm:prSet/>
      <dgm:spPr/>
      <dgm:t>
        <a:bodyPr/>
        <a:lstStyle/>
        <a:p>
          <a:endParaRPr lang="en-US"/>
        </a:p>
      </dgm:t>
    </dgm:pt>
    <dgm:pt modelId="{AC652D40-AF1C-AF4B-AE95-CEABF75B3990}">
      <dgm:prSet custT="1"/>
      <dgm:spPr/>
      <dgm:t>
        <a:bodyPr/>
        <a:lstStyle/>
        <a:p>
          <a:pPr rtl="0"/>
          <a:r>
            <a:rPr lang="en-US" sz="1600" dirty="0" smtClean="0"/>
            <a:t>Objections before final publication reflected in the reprinted in mother roll by strikethrough method in the electoral roll of eight columns without photograph</a:t>
          </a:r>
          <a:endParaRPr lang="en-US" sz="1600" dirty="0"/>
        </a:p>
      </dgm:t>
    </dgm:pt>
    <dgm:pt modelId="{88572DF7-0565-E24D-9845-73647D4FA36F}" type="parTrans" cxnId="{475B943E-7F30-084D-96EF-1B222023C9F6}">
      <dgm:prSet/>
      <dgm:spPr/>
      <dgm:t>
        <a:bodyPr/>
        <a:lstStyle/>
        <a:p>
          <a:endParaRPr lang="en-US"/>
        </a:p>
      </dgm:t>
    </dgm:pt>
    <dgm:pt modelId="{58FAED77-A16B-884B-BE81-008A016CD5FE}" type="sibTrans" cxnId="{475B943E-7F30-084D-96EF-1B222023C9F6}">
      <dgm:prSet/>
      <dgm:spPr/>
      <dgm:t>
        <a:bodyPr/>
        <a:lstStyle/>
        <a:p>
          <a:endParaRPr lang="en-US"/>
        </a:p>
      </dgm:t>
    </dgm:pt>
    <dgm:pt modelId="{8389F1E0-5C3D-B048-BF8C-BFFA14CCC182}">
      <dgm:prSet custT="1"/>
      <dgm:spPr/>
      <dgm:t>
        <a:bodyPr/>
        <a:lstStyle/>
        <a:p>
          <a:pPr rtl="0"/>
          <a:r>
            <a:rPr lang="gu-IN" sz="1600" dirty="0" smtClean="0"/>
            <a:t>ફોટો મતદાર યાદી હોય, તો ઇલેક્ટર ડિટેલ બોક્સ પર </a:t>
          </a:r>
          <a:r>
            <a:rPr lang="en-US" sz="1600" dirty="0" smtClean="0"/>
            <a:t>‘</a:t>
          </a:r>
          <a:r>
            <a:rPr lang="gu-IN" sz="1600" dirty="0" smtClean="0"/>
            <a:t>ડિલિટેડ</a:t>
          </a:r>
          <a:r>
            <a:rPr lang="en-US" sz="1600" dirty="0" smtClean="0"/>
            <a:t>’</a:t>
          </a:r>
          <a:r>
            <a:rPr lang="gu-IN" sz="1600" dirty="0" smtClean="0"/>
            <a:t> શબ્દ લખવો</a:t>
          </a:r>
          <a:endParaRPr lang="en-US" sz="1600" dirty="0"/>
        </a:p>
      </dgm:t>
    </dgm:pt>
    <dgm:pt modelId="{693B3012-C839-BD48-ADEB-3DBB54C0677E}" type="parTrans" cxnId="{672B6A9A-48BB-334C-BED2-B1EC766D5FCC}">
      <dgm:prSet/>
      <dgm:spPr/>
      <dgm:t>
        <a:bodyPr/>
        <a:lstStyle/>
        <a:p>
          <a:endParaRPr lang="en-US"/>
        </a:p>
      </dgm:t>
    </dgm:pt>
    <dgm:pt modelId="{B1A1E128-4BFA-7A4A-8F0D-30DD1222223A}" type="sibTrans" cxnId="{672B6A9A-48BB-334C-BED2-B1EC766D5FCC}">
      <dgm:prSet/>
      <dgm:spPr/>
      <dgm:t>
        <a:bodyPr/>
        <a:lstStyle/>
        <a:p>
          <a:endParaRPr lang="en-US"/>
        </a:p>
      </dgm:t>
    </dgm:pt>
    <dgm:pt modelId="{64ED5F1B-55E5-0847-86D8-1829A2A3D7B5}">
      <dgm:prSet custT="1"/>
      <dgm:spPr/>
      <dgm:t>
        <a:bodyPr/>
        <a:lstStyle/>
        <a:p>
          <a:pPr rtl="0"/>
          <a:r>
            <a:rPr lang="gu-IN" sz="1600" dirty="0" smtClean="0"/>
            <a:t>અન્ય કોઈ એન્ટ્રી ડિલીટ નથી કરવામાં આવી કે તેમાં ફેરફાર નથી કરવામાં આવ્યો</a:t>
          </a:r>
          <a:endParaRPr lang="en-US" sz="1600" dirty="0"/>
        </a:p>
      </dgm:t>
    </dgm:pt>
    <dgm:pt modelId="{35831CCE-19AB-A54B-BF25-70D4F49C5AF3}" type="parTrans" cxnId="{7E49E13D-466D-1C4E-A329-674A2D726386}">
      <dgm:prSet/>
      <dgm:spPr/>
      <dgm:t>
        <a:bodyPr/>
        <a:lstStyle/>
        <a:p>
          <a:endParaRPr lang="en-US"/>
        </a:p>
      </dgm:t>
    </dgm:pt>
    <dgm:pt modelId="{A0F227F3-1C0B-2446-B108-2CDA3E71CBB9}" type="sibTrans" cxnId="{7E49E13D-466D-1C4E-A329-674A2D726386}">
      <dgm:prSet/>
      <dgm:spPr/>
      <dgm:t>
        <a:bodyPr/>
        <a:lstStyle/>
        <a:p>
          <a:endParaRPr lang="en-US"/>
        </a:p>
      </dgm:t>
    </dgm:pt>
    <dgm:pt modelId="{439AD19A-2527-794E-9788-DBAF9B5F4EFA}" type="pres">
      <dgm:prSet presAssocID="{28F7C31E-BCD5-3446-BA33-161A63904853}" presName="linear" presStyleCnt="0">
        <dgm:presLayoutVars>
          <dgm:animLvl val="lvl"/>
          <dgm:resizeHandles val="exact"/>
        </dgm:presLayoutVars>
      </dgm:prSet>
      <dgm:spPr/>
      <dgm:t>
        <a:bodyPr/>
        <a:lstStyle/>
        <a:p>
          <a:endParaRPr lang="en-US"/>
        </a:p>
      </dgm:t>
    </dgm:pt>
    <dgm:pt modelId="{2AB896E2-59C9-4942-9023-3EA92C15E011}" type="pres">
      <dgm:prSet presAssocID="{5A24EB04-3BEC-754D-B36B-F077486ACA6A}" presName="parentText" presStyleLbl="node1" presStyleIdx="0" presStyleCnt="1" custLinFactNeighborY="-6878">
        <dgm:presLayoutVars>
          <dgm:chMax val="0"/>
          <dgm:bulletEnabled val="1"/>
        </dgm:presLayoutVars>
      </dgm:prSet>
      <dgm:spPr/>
      <dgm:t>
        <a:bodyPr/>
        <a:lstStyle/>
        <a:p>
          <a:endParaRPr lang="en-US"/>
        </a:p>
      </dgm:t>
    </dgm:pt>
    <dgm:pt modelId="{F958850A-C562-EA49-844B-4FA1F1B62732}" type="pres">
      <dgm:prSet presAssocID="{5A24EB04-3BEC-754D-B36B-F077486ACA6A}" presName="childText" presStyleLbl="revTx" presStyleIdx="0" presStyleCnt="1">
        <dgm:presLayoutVars>
          <dgm:bulletEnabled val="1"/>
        </dgm:presLayoutVars>
      </dgm:prSet>
      <dgm:spPr/>
      <dgm:t>
        <a:bodyPr/>
        <a:lstStyle/>
        <a:p>
          <a:endParaRPr lang="en-US"/>
        </a:p>
      </dgm:t>
    </dgm:pt>
  </dgm:ptLst>
  <dgm:cxnLst>
    <dgm:cxn modelId="{8616DCD8-65D3-4CCF-AB00-B786B6B5FAC2}" type="presOf" srcId="{AC652D40-AF1C-AF4B-AE95-CEABF75B3990}" destId="{F958850A-C562-EA49-844B-4FA1F1B62732}" srcOrd="0" destOrd="2" presId="urn:microsoft.com/office/officeart/2005/8/layout/vList2"/>
    <dgm:cxn modelId="{FFA05B05-1920-4FB4-8283-236F63A69CC0}" type="presOf" srcId="{8389F1E0-5C3D-B048-BF8C-BFFA14CCC182}" destId="{F958850A-C562-EA49-844B-4FA1F1B62732}" srcOrd="0" destOrd="3" presId="urn:microsoft.com/office/officeart/2005/8/layout/vList2"/>
    <dgm:cxn modelId="{44A60389-6A41-4212-9097-AD97EF1FFC5B}" type="presOf" srcId="{378F76D2-029C-2848-B1AA-79E4AD56FC1C}" destId="{F958850A-C562-EA49-844B-4FA1F1B62732}" srcOrd="0" destOrd="0" presId="urn:microsoft.com/office/officeart/2005/8/layout/vList2"/>
    <dgm:cxn modelId="{E4C71D9E-B70B-4C89-AA67-6061B70820BB}" type="presOf" srcId="{5A24EB04-3BEC-754D-B36B-F077486ACA6A}" destId="{2AB896E2-59C9-4942-9023-3EA92C15E011}" srcOrd="0" destOrd="0" presId="urn:microsoft.com/office/officeart/2005/8/layout/vList2"/>
    <dgm:cxn modelId="{FFECED81-92E8-7C4B-81C3-D8361748E370}" srcId="{28F7C31E-BCD5-3446-BA33-161A63904853}" destId="{5A24EB04-3BEC-754D-B36B-F077486ACA6A}" srcOrd="0" destOrd="0" parTransId="{F80B1C93-7558-364C-861C-D07B44CB20ED}" sibTransId="{56256B28-9792-C04D-B164-2A48ADEF6987}"/>
    <dgm:cxn modelId="{672B6A9A-48BB-334C-BED2-B1EC766D5FCC}" srcId="{5A24EB04-3BEC-754D-B36B-F077486ACA6A}" destId="{8389F1E0-5C3D-B048-BF8C-BFFA14CCC182}" srcOrd="3" destOrd="0" parTransId="{693B3012-C839-BD48-ADEB-3DBB54C0677E}" sibTransId="{B1A1E128-4BFA-7A4A-8F0D-30DD1222223A}"/>
    <dgm:cxn modelId="{BE0D1731-79C4-4C58-BE93-29681767EA46}" type="presOf" srcId="{64ED5F1B-55E5-0847-86D8-1829A2A3D7B5}" destId="{F958850A-C562-EA49-844B-4FA1F1B62732}" srcOrd="0" destOrd="4" presId="urn:microsoft.com/office/officeart/2005/8/layout/vList2"/>
    <dgm:cxn modelId="{75CD86EC-1F38-4894-B603-D55C5E97E732}" type="presOf" srcId="{28F7C31E-BCD5-3446-BA33-161A63904853}" destId="{439AD19A-2527-794E-9788-DBAF9B5F4EFA}" srcOrd="0" destOrd="0" presId="urn:microsoft.com/office/officeart/2005/8/layout/vList2"/>
    <dgm:cxn modelId="{7E49E13D-466D-1C4E-A329-674A2D726386}" srcId="{5A24EB04-3BEC-754D-B36B-F077486ACA6A}" destId="{64ED5F1B-55E5-0847-86D8-1829A2A3D7B5}" srcOrd="4" destOrd="0" parTransId="{35831CCE-19AB-A54B-BF25-70D4F49C5AF3}" sibTransId="{A0F227F3-1C0B-2446-B108-2CDA3E71CBB9}"/>
    <dgm:cxn modelId="{DE9F66F6-105B-E94D-BE8F-A793905F3768}" srcId="{5A24EB04-3BEC-754D-B36B-F077486ACA6A}" destId="{378F76D2-029C-2848-B1AA-79E4AD56FC1C}" srcOrd="0" destOrd="0" parTransId="{16875606-C6A3-6042-902E-49408C12F050}" sibTransId="{99798AB1-D5C5-EE4C-83E1-8987EFC79D9E}"/>
    <dgm:cxn modelId="{93E890B2-4CC0-47EB-9648-5578E3823043}" type="presOf" srcId="{DC8ED396-18C1-FB40-A6A5-1EFB7F26FF6D}" destId="{F958850A-C562-EA49-844B-4FA1F1B62732}" srcOrd="0" destOrd="1" presId="urn:microsoft.com/office/officeart/2005/8/layout/vList2"/>
    <dgm:cxn modelId="{C67FB02B-EF98-9646-84CC-A253CA3DEA1B}" srcId="{5A24EB04-3BEC-754D-B36B-F077486ACA6A}" destId="{DC8ED396-18C1-FB40-A6A5-1EFB7F26FF6D}" srcOrd="1" destOrd="0" parTransId="{AD93EE2F-F6DB-C44C-AB37-13B5A2F8147B}" sibTransId="{FCAD465D-63C7-0949-800F-1CF07683C720}"/>
    <dgm:cxn modelId="{475B943E-7F30-084D-96EF-1B222023C9F6}" srcId="{5A24EB04-3BEC-754D-B36B-F077486ACA6A}" destId="{AC652D40-AF1C-AF4B-AE95-CEABF75B3990}" srcOrd="2" destOrd="0" parTransId="{88572DF7-0565-E24D-9845-73647D4FA36F}" sibTransId="{58FAED77-A16B-884B-BE81-008A016CD5FE}"/>
    <dgm:cxn modelId="{63500FF0-F842-42E3-BE39-DF36F3E792C9}" type="presParOf" srcId="{439AD19A-2527-794E-9788-DBAF9B5F4EFA}" destId="{2AB896E2-59C9-4942-9023-3EA92C15E011}" srcOrd="0" destOrd="0" presId="urn:microsoft.com/office/officeart/2005/8/layout/vList2"/>
    <dgm:cxn modelId="{DF37B6FA-DDBB-4635-9445-F5E663F0C036}" type="presParOf" srcId="{439AD19A-2527-794E-9788-DBAF9B5F4EFA}" destId="{F958850A-C562-EA49-844B-4FA1F1B62732}" srcOrd="1"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D4B7AE1-D2D2-2A4E-8A70-1A72EE5540DC}" type="doc">
      <dgm:prSet loTypeId="urn:microsoft.com/office/officeart/2005/8/layout/vList2" loCatId="" qsTypeId="urn:microsoft.com/office/officeart/2005/8/quickstyle/simple4" qsCatId="simple" csTypeId="urn:microsoft.com/office/officeart/2005/8/colors/accent1_2" csCatId="accent1" phldr="1"/>
      <dgm:spPr/>
      <dgm:t>
        <a:bodyPr/>
        <a:lstStyle/>
        <a:p>
          <a:endParaRPr lang="en-US"/>
        </a:p>
      </dgm:t>
    </dgm:pt>
    <dgm:pt modelId="{237C263D-4D47-544C-8802-F7A330B114E1}">
      <dgm:prSet custT="1"/>
      <dgm:spPr/>
      <dgm:t>
        <a:bodyPr/>
        <a:lstStyle/>
        <a:p>
          <a:pPr rtl="0"/>
          <a:r>
            <a:rPr lang="gu-IN" sz="2300" u="sng" dirty="0" smtClean="0">
              <a:latin typeface="Cambria"/>
              <a:cs typeface="Cambria"/>
            </a:rPr>
            <a:t>ફોર્મ 17એ-માં મતદારોનું રજિસ્ટર</a:t>
          </a:r>
          <a:endParaRPr lang="en-US" sz="2300" dirty="0">
            <a:latin typeface="Cambria"/>
            <a:cs typeface="Cambria"/>
          </a:endParaRPr>
        </a:p>
      </dgm:t>
    </dgm:pt>
    <dgm:pt modelId="{3433F445-89F7-0342-BD20-17F9C5DF6EE5}" type="parTrans" cxnId="{D13B3703-A3CF-AF4B-B81A-B746DB8C2F88}">
      <dgm:prSet/>
      <dgm:spPr/>
      <dgm:t>
        <a:bodyPr/>
        <a:lstStyle/>
        <a:p>
          <a:endParaRPr lang="en-US" sz="2300">
            <a:latin typeface="Cambria"/>
            <a:cs typeface="Cambria"/>
          </a:endParaRPr>
        </a:p>
      </dgm:t>
    </dgm:pt>
    <dgm:pt modelId="{2ABE88F1-39DF-FC40-84FC-90F5AC80E6FC}" type="sibTrans" cxnId="{D13B3703-A3CF-AF4B-B81A-B746DB8C2F88}">
      <dgm:prSet/>
      <dgm:spPr/>
      <dgm:t>
        <a:bodyPr/>
        <a:lstStyle/>
        <a:p>
          <a:endParaRPr lang="en-US" sz="2300">
            <a:latin typeface="Cambria"/>
            <a:cs typeface="Cambria"/>
          </a:endParaRPr>
        </a:p>
      </dgm:t>
    </dgm:pt>
    <dgm:pt modelId="{76643981-E165-FD47-9842-265A4A6E2FF6}">
      <dgm:prSet custT="1"/>
      <dgm:spPr/>
      <dgm:t>
        <a:bodyPr/>
        <a:lstStyle/>
        <a:p>
          <a:pPr rtl="0"/>
          <a:r>
            <a:rPr lang="gu-IN" sz="2300" dirty="0" smtClean="0">
              <a:latin typeface="Cambria"/>
              <a:cs typeface="Cambria"/>
            </a:rPr>
            <a:t>હરીફ ઉમેદવારો કે પોલિંગ એજન્ટ્સને મતદારોની સહી કે અંગૂઠાના નિશાન સાથેની એન્ટ્રી સિવાયની કોઈ વિગતો ન હોય એવું મતદારોનું રજિસ્ટર જ બતાવવું</a:t>
          </a:r>
          <a:endParaRPr lang="en-US" sz="2300" dirty="0">
            <a:latin typeface="Cambria"/>
            <a:cs typeface="Cambria"/>
          </a:endParaRPr>
        </a:p>
      </dgm:t>
    </dgm:pt>
    <dgm:pt modelId="{1373E62F-305B-B946-B8FC-2F4FF727D336}" type="parTrans" cxnId="{2549E311-FF68-8643-80EF-BF09F728D92F}">
      <dgm:prSet/>
      <dgm:spPr/>
      <dgm:t>
        <a:bodyPr/>
        <a:lstStyle/>
        <a:p>
          <a:endParaRPr lang="en-US" sz="2300">
            <a:latin typeface="Cambria"/>
            <a:cs typeface="Cambria"/>
          </a:endParaRPr>
        </a:p>
      </dgm:t>
    </dgm:pt>
    <dgm:pt modelId="{EBEF3141-3EB9-774E-90F9-0A28EC368FE8}" type="sibTrans" cxnId="{2549E311-FF68-8643-80EF-BF09F728D92F}">
      <dgm:prSet/>
      <dgm:spPr/>
      <dgm:t>
        <a:bodyPr/>
        <a:lstStyle/>
        <a:p>
          <a:endParaRPr lang="en-US" sz="2300">
            <a:latin typeface="Cambria"/>
            <a:cs typeface="Cambria"/>
          </a:endParaRPr>
        </a:p>
      </dgm:t>
    </dgm:pt>
    <dgm:pt modelId="{094AC4B6-CB2D-FD41-BB05-69DA21BB7E0C}" type="pres">
      <dgm:prSet presAssocID="{9D4B7AE1-D2D2-2A4E-8A70-1A72EE5540DC}" presName="linear" presStyleCnt="0">
        <dgm:presLayoutVars>
          <dgm:animLvl val="lvl"/>
          <dgm:resizeHandles val="exact"/>
        </dgm:presLayoutVars>
      </dgm:prSet>
      <dgm:spPr/>
      <dgm:t>
        <a:bodyPr/>
        <a:lstStyle/>
        <a:p>
          <a:endParaRPr lang="en-US"/>
        </a:p>
      </dgm:t>
    </dgm:pt>
    <dgm:pt modelId="{7FEF764B-6FD5-4D46-A2F6-087E89E26BAE}" type="pres">
      <dgm:prSet presAssocID="{237C263D-4D47-544C-8802-F7A330B114E1}" presName="parentText" presStyleLbl="node1" presStyleIdx="0" presStyleCnt="1" custLinFactNeighborY="-72971">
        <dgm:presLayoutVars>
          <dgm:chMax val="0"/>
          <dgm:bulletEnabled val="1"/>
        </dgm:presLayoutVars>
      </dgm:prSet>
      <dgm:spPr/>
      <dgm:t>
        <a:bodyPr/>
        <a:lstStyle/>
        <a:p>
          <a:endParaRPr lang="en-US"/>
        </a:p>
      </dgm:t>
    </dgm:pt>
    <dgm:pt modelId="{93AA5C7B-B9D1-F84A-9075-FBFD648E3E03}" type="pres">
      <dgm:prSet presAssocID="{237C263D-4D47-544C-8802-F7A330B114E1}" presName="childText" presStyleLbl="revTx" presStyleIdx="0" presStyleCnt="1" custLinFactNeighborY="-54461">
        <dgm:presLayoutVars>
          <dgm:bulletEnabled val="1"/>
        </dgm:presLayoutVars>
      </dgm:prSet>
      <dgm:spPr/>
      <dgm:t>
        <a:bodyPr/>
        <a:lstStyle/>
        <a:p>
          <a:endParaRPr lang="en-US"/>
        </a:p>
      </dgm:t>
    </dgm:pt>
  </dgm:ptLst>
  <dgm:cxnLst>
    <dgm:cxn modelId="{2549E311-FF68-8643-80EF-BF09F728D92F}" srcId="{237C263D-4D47-544C-8802-F7A330B114E1}" destId="{76643981-E165-FD47-9842-265A4A6E2FF6}" srcOrd="0" destOrd="0" parTransId="{1373E62F-305B-B946-B8FC-2F4FF727D336}" sibTransId="{EBEF3141-3EB9-774E-90F9-0A28EC368FE8}"/>
    <dgm:cxn modelId="{FC5D1C28-B740-447F-BD8B-3D2FE1EA7568}" type="presOf" srcId="{76643981-E165-FD47-9842-265A4A6E2FF6}" destId="{93AA5C7B-B9D1-F84A-9075-FBFD648E3E03}" srcOrd="0" destOrd="0" presId="urn:microsoft.com/office/officeart/2005/8/layout/vList2"/>
    <dgm:cxn modelId="{07F68E0E-53A2-469B-B8AB-C356A00C6EA4}" type="presOf" srcId="{237C263D-4D47-544C-8802-F7A330B114E1}" destId="{7FEF764B-6FD5-4D46-A2F6-087E89E26BAE}" srcOrd="0" destOrd="0" presId="urn:microsoft.com/office/officeart/2005/8/layout/vList2"/>
    <dgm:cxn modelId="{D13B3703-A3CF-AF4B-B81A-B746DB8C2F88}" srcId="{9D4B7AE1-D2D2-2A4E-8A70-1A72EE5540DC}" destId="{237C263D-4D47-544C-8802-F7A330B114E1}" srcOrd="0" destOrd="0" parTransId="{3433F445-89F7-0342-BD20-17F9C5DF6EE5}" sibTransId="{2ABE88F1-39DF-FC40-84FC-90F5AC80E6FC}"/>
    <dgm:cxn modelId="{C1B73B87-85CB-4986-A8F5-76001A4EDA69}" type="presOf" srcId="{9D4B7AE1-D2D2-2A4E-8A70-1A72EE5540DC}" destId="{094AC4B6-CB2D-FD41-BB05-69DA21BB7E0C}" srcOrd="0" destOrd="0" presId="urn:microsoft.com/office/officeart/2005/8/layout/vList2"/>
    <dgm:cxn modelId="{A644C1BC-AD7E-4A9F-831E-E1E377AF6FFD}" type="presParOf" srcId="{094AC4B6-CB2D-FD41-BB05-69DA21BB7E0C}" destId="{7FEF764B-6FD5-4D46-A2F6-087E89E26BAE}" srcOrd="0" destOrd="0" presId="urn:microsoft.com/office/officeart/2005/8/layout/vList2"/>
    <dgm:cxn modelId="{510EAFB9-4B8B-4781-B10C-27E502DF99FB}" type="presParOf" srcId="{094AC4B6-CB2D-FD41-BB05-69DA21BB7E0C}" destId="{93AA5C7B-B9D1-F84A-9075-FBFD648E3E03}" srcOrd="1"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031FAC7-7E47-8349-BE17-24898DE55C21}" type="doc">
      <dgm:prSet loTypeId="urn:microsoft.com/office/officeart/2005/8/layout/hierarchy4" loCatId="" qsTypeId="urn:microsoft.com/office/officeart/2005/8/quickstyle/simple4" qsCatId="simple" csTypeId="urn:microsoft.com/office/officeart/2005/8/colors/colorful3" csCatId="colorful" phldr="1"/>
      <dgm:spPr/>
      <dgm:t>
        <a:bodyPr/>
        <a:lstStyle/>
        <a:p>
          <a:endParaRPr lang="en-US"/>
        </a:p>
      </dgm:t>
    </dgm:pt>
    <dgm:pt modelId="{AB915FAC-E1B1-B044-8495-49118E089CE3}">
      <dgm:prSet custT="1"/>
      <dgm:spPr/>
      <dgm:t>
        <a:bodyPr/>
        <a:lstStyle/>
        <a:p>
          <a:pPr rtl="0"/>
          <a:r>
            <a:rPr lang="gu-IN" sz="1800" b="1" u="none" dirty="0" smtClean="0">
              <a:solidFill>
                <a:srgbClr val="000000"/>
              </a:solidFill>
            </a:rPr>
            <a:t>નીચેની સૂચનાઓનો અમલ સુનિશ્ચિત કરવો</a:t>
          </a:r>
          <a:endParaRPr lang="en-US" sz="1800" u="none" dirty="0">
            <a:solidFill>
              <a:srgbClr val="000000"/>
            </a:solidFill>
          </a:endParaRPr>
        </a:p>
      </dgm:t>
    </dgm:pt>
    <dgm:pt modelId="{185A1B68-66F7-9B4F-A217-171FA8F42D28}" type="parTrans" cxnId="{649D8C49-25B1-3D45-8BE5-0944A2CDE82F}">
      <dgm:prSet/>
      <dgm:spPr/>
      <dgm:t>
        <a:bodyPr/>
        <a:lstStyle/>
        <a:p>
          <a:endParaRPr lang="en-US">
            <a:solidFill>
              <a:srgbClr val="000000"/>
            </a:solidFill>
          </a:endParaRPr>
        </a:p>
      </dgm:t>
    </dgm:pt>
    <dgm:pt modelId="{6F00E5EE-2D2F-634F-A95D-65814F7F9814}" type="sibTrans" cxnId="{649D8C49-25B1-3D45-8BE5-0944A2CDE82F}">
      <dgm:prSet/>
      <dgm:spPr/>
      <dgm:t>
        <a:bodyPr/>
        <a:lstStyle/>
        <a:p>
          <a:endParaRPr lang="en-US">
            <a:solidFill>
              <a:srgbClr val="000000"/>
            </a:solidFill>
          </a:endParaRPr>
        </a:p>
      </dgm:t>
    </dgm:pt>
    <dgm:pt modelId="{3B812B82-449B-5640-984C-442FB5E57096}">
      <dgm:prSet custT="1"/>
      <dgm:spPr/>
      <dgm:t>
        <a:bodyPr/>
        <a:lstStyle/>
        <a:p>
          <a:pPr rtl="0"/>
          <a:r>
            <a:rPr lang="gu-IN" sz="1400" dirty="0" smtClean="0">
              <a:solidFill>
                <a:schemeClr val="bg1">
                  <a:lumMod val="95000"/>
                </a:schemeClr>
              </a:solidFill>
            </a:rPr>
            <a:t>વોટિંગ મશીનનું ડેમોન્સ્ટ્રેશન (નિદર્શન</a:t>
          </a:r>
          <a:r>
            <a:rPr lang="gu-IN" sz="1400" dirty="0" smtClean="0">
              <a:solidFill>
                <a:srgbClr val="000000"/>
              </a:solidFill>
            </a:rPr>
            <a:t>)</a:t>
          </a:r>
          <a:endParaRPr lang="en-US" sz="1400" dirty="0">
            <a:solidFill>
              <a:srgbClr val="000000"/>
            </a:solidFill>
          </a:endParaRPr>
        </a:p>
      </dgm:t>
    </dgm:pt>
    <dgm:pt modelId="{B96C1EB6-3E0D-C340-81FB-CDE20CD3699A}" type="parTrans" cxnId="{3F7289D1-E00A-8E40-B6E0-A4F878F5465D}">
      <dgm:prSet/>
      <dgm:spPr/>
      <dgm:t>
        <a:bodyPr/>
        <a:lstStyle/>
        <a:p>
          <a:endParaRPr lang="en-US">
            <a:solidFill>
              <a:srgbClr val="000000"/>
            </a:solidFill>
          </a:endParaRPr>
        </a:p>
      </dgm:t>
    </dgm:pt>
    <dgm:pt modelId="{3EC7A252-8E1F-D447-95A6-3DE2554553EF}" type="sibTrans" cxnId="{3F7289D1-E00A-8E40-B6E0-A4F878F5465D}">
      <dgm:prSet/>
      <dgm:spPr/>
      <dgm:t>
        <a:bodyPr/>
        <a:lstStyle/>
        <a:p>
          <a:endParaRPr lang="en-US">
            <a:solidFill>
              <a:srgbClr val="000000"/>
            </a:solidFill>
          </a:endParaRPr>
        </a:p>
      </dgm:t>
    </dgm:pt>
    <dgm:pt modelId="{17F4A34D-55EE-0140-B818-2A4AB25CCEDE}">
      <dgm:prSet custT="1"/>
      <dgm:spPr/>
      <dgm:t>
        <a:bodyPr/>
        <a:lstStyle/>
        <a:p>
          <a:pPr rtl="0"/>
          <a:r>
            <a:rPr lang="gu-IN" sz="1600" dirty="0" smtClean="0">
              <a:solidFill>
                <a:schemeClr val="bg1">
                  <a:lumMod val="95000"/>
                </a:schemeClr>
              </a:solidFill>
            </a:rPr>
            <a:t>મતદાર યાદી અને મતદારોના રજિસ્ટરની માર્ક કરેલી કોપી</a:t>
          </a:r>
          <a:endParaRPr lang="en-US" sz="1600" dirty="0">
            <a:solidFill>
              <a:schemeClr val="bg1">
                <a:lumMod val="95000"/>
              </a:schemeClr>
            </a:solidFill>
          </a:endParaRPr>
        </a:p>
      </dgm:t>
    </dgm:pt>
    <dgm:pt modelId="{2DC191CE-E804-864A-BA27-633F511A62AD}" type="parTrans" cxnId="{A544328D-DF24-724F-80C3-126CE9DB64FC}">
      <dgm:prSet/>
      <dgm:spPr/>
      <dgm:t>
        <a:bodyPr/>
        <a:lstStyle/>
        <a:p>
          <a:endParaRPr lang="en-US">
            <a:solidFill>
              <a:srgbClr val="000000"/>
            </a:solidFill>
          </a:endParaRPr>
        </a:p>
      </dgm:t>
    </dgm:pt>
    <dgm:pt modelId="{529844A4-837D-8148-BD53-BC9FEEA2FE0C}" type="sibTrans" cxnId="{A544328D-DF24-724F-80C3-126CE9DB64FC}">
      <dgm:prSet/>
      <dgm:spPr/>
      <dgm:t>
        <a:bodyPr/>
        <a:lstStyle/>
        <a:p>
          <a:endParaRPr lang="en-US">
            <a:solidFill>
              <a:srgbClr val="000000"/>
            </a:solidFill>
          </a:endParaRPr>
        </a:p>
      </dgm:t>
    </dgm:pt>
    <dgm:pt modelId="{C8E5A6F8-CD92-2144-9810-FEFF558FAA24}">
      <dgm:prSet custT="1"/>
      <dgm:spPr/>
      <dgm:t>
        <a:bodyPr/>
        <a:lstStyle/>
        <a:p>
          <a:pPr rtl="0"/>
          <a:r>
            <a:rPr lang="gu-IN" sz="1600" dirty="0" smtClean="0">
              <a:solidFill>
                <a:schemeClr val="bg1">
                  <a:lumMod val="95000"/>
                </a:schemeClr>
              </a:solidFill>
            </a:rPr>
            <a:t>ગ્રીન પેપર સીલ પર ઉમેદવાર કે પોલિંગ એજન્ટ્સની સહી લેવી</a:t>
          </a:r>
          <a:endParaRPr lang="en-US" sz="1600" dirty="0">
            <a:solidFill>
              <a:schemeClr val="bg1">
                <a:lumMod val="95000"/>
              </a:schemeClr>
            </a:solidFill>
          </a:endParaRPr>
        </a:p>
      </dgm:t>
    </dgm:pt>
    <dgm:pt modelId="{155C2EAE-5687-614C-8C6E-24EB8A9DB87B}" type="parTrans" cxnId="{BF55124D-3E91-A341-8CE9-EEBC4947AE2B}">
      <dgm:prSet/>
      <dgm:spPr/>
      <dgm:t>
        <a:bodyPr/>
        <a:lstStyle/>
        <a:p>
          <a:endParaRPr lang="en-US">
            <a:solidFill>
              <a:srgbClr val="000000"/>
            </a:solidFill>
          </a:endParaRPr>
        </a:p>
      </dgm:t>
    </dgm:pt>
    <dgm:pt modelId="{EDD022C2-8A40-994B-8F2A-757B5C902787}" type="sibTrans" cxnId="{BF55124D-3E91-A341-8CE9-EEBC4947AE2B}">
      <dgm:prSet/>
      <dgm:spPr/>
      <dgm:t>
        <a:bodyPr/>
        <a:lstStyle/>
        <a:p>
          <a:endParaRPr lang="en-US">
            <a:solidFill>
              <a:srgbClr val="000000"/>
            </a:solidFill>
          </a:endParaRPr>
        </a:p>
      </dgm:t>
    </dgm:pt>
    <dgm:pt modelId="{73D8942D-23C3-5149-831C-440BC70102A3}">
      <dgm:prSet custT="1"/>
      <dgm:spPr/>
      <dgm:t>
        <a:bodyPr/>
        <a:lstStyle/>
        <a:p>
          <a:pPr rtl="0"/>
          <a:r>
            <a:rPr lang="gu-IN" sz="1800" dirty="0" smtClean="0">
              <a:solidFill>
                <a:schemeClr val="bg1">
                  <a:lumMod val="95000"/>
                </a:schemeClr>
              </a:solidFill>
            </a:rPr>
            <a:t>તેમને તેમના ક્રમ નોંધી લેવા દેવા</a:t>
          </a:r>
          <a:endParaRPr lang="en-US" sz="1800" dirty="0">
            <a:solidFill>
              <a:schemeClr val="bg1">
                <a:lumMod val="95000"/>
              </a:schemeClr>
            </a:solidFill>
          </a:endParaRPr>
        </a:p>
      </dgm:t>
    </dgm:pt>
    <dgm:pt modelId="{8AE4F50C-D6F1-1041-A040-109E601FB01D}" type="parTrans" cxnId="{42C5A5B1-4FA0-C943-8F9F-A49B908D2374}">
      <dgm:prSet/>
      <dgm:spPr/>
      <dgm:t>
        <a:bodyPr/>
        <a:lstStyle/>
        <a:p>
          <a:endParaRPr lang="en-US">
            <a:solidFill>
              <a:srgbClr val="000000"/>
            </a:solidFill>
          </a:endParaRPr>
        </a:p>
      </dgm:t>
    </dgm:pt>
    <dgm:pt modelId="{A3385F99-1C8B-0948-86B3-C8E3A01A3AE0}" type="sibTrans" cxnId="{42C5A5B1-4FA0-C943-8F9F-A49B908D2374}">
      <dgm:prSet/>
      <dgm:spPr/>
      <dgm:t>
        <a:bodyPr/>
        <a:lstStyle/>
        <a:p>
          <a:endParaRPr lang="en-US">
            <a:solidFill>
              <a:srgbClr val="000000"/>
            </a:solidFill>
          </a:endParaRPr>
        </a:p>
      </dgm:t>
    </dgm:pt>
    <dgm:pt modelId="{475DE37B-82F4-844E-9F5B-28AF382E89CC}">
      <dgm:prSet custT="1"/>
      <dgm:spPr/>
      <dgm:t>
        <a:bodyPr/>
        <a:lstStyle/>
        <a:p>
          <a:pPr rtl="0"/>
          <a:r>
            <a:rPr lang="gu-IN" sz="1800" dirty="0" smtClean="0">
              <a:solidFill>
                <a:schemeClr val="bg1">
                  <a:lumMod val="95000"/>
                </a:schemeClr>
              </a:solidFill>
            </a:rPr>
            <a:t>મતદાન મતકમાં હાજર તમામ વ્યક્તિઓ માટે જાહેરાત વાંચવી</a:t>
          </a:r>
          <a:endParaRPr lang="en-US" sz="1800" dirty="0">
            <a:solidFill>
              <a:schemeClr val="bg1">
                <a:lumMod val="95000"/>
              </a:schemeClr>
            </a:solidFill>
          </a:endParaRPr>
        </a:p>
      </dgm:t>
    </dgm:pt>
    <dgm:pt modelId="{F2FDA969-85F3-1C41-8488-59A50E6ADEDB}" type="parTrans" cxnId="{FAF1C7E9-FA52-1F4A-B266-02F68593E0A6}">
      <dgm:prSet/>
      <dgm:spPr/>
      <dgm:t>
        <a:bodyPr/>
        <a:lstStyle/>
        <a:p>
          <a:endParaRPr lang="en-US">
            <a:solidFill>
              <a:srgbClr val="000000"/>
            </a:solidFill>
          </a:endParaRPr>
        </a:p>
      </dgm:t>
    </dgm:pt>
    <dgm:pt modelId="{DBDDEF0C-3DB1-2149-98B8-19A2699185A1}" type="sibTrans" cxnId="{FAF1C7E9-FA52-1F4A-B266-02F68593E0A6}">
      <dgm:prSet/>
      <dgm:spPr/>
      <dgm:t>
        <a:bodyPr/>
        <a:lstStyle/>
        <a:p>
          <a:endParaRPr lang="en-US">
            <a:solidFill>
              <a:srgbClr val="000000"/>
            </a:solidFill>
          </a:endParaRPr>
        </a:p>
      </dgm:t>
    </dgm:pt>
    <dgm:pt modelId="{FAB462B0-0D07-1F43-8CB4-405C3A44CB17}">
      <dgm:prSet custT="1"/>
      <dgm:spPr/>
      <dgm:t>
        <a:bodyPr/>
        <a:lstStyle/>
        <a:p>
          <a:pPr rtl="0"/>
          <a:r>
            <a:rPr lang="gu-IN" sz="1800" dirty="0" smtClean="0">
              <a:solidFill>
                <a:schemeClr val="bg1">
                  <a:lumMod val="95000"/>
                </a:schemeClr>
              </a:solidFill>
            </a:rPr>
            <a:t>જાહેરાત સાઇન કરવી અને હરીફ ઉમેદવાર</a:t>
          </a:r>
          <a:r>
            <a:rPr lang="en-US" sz="1800" dirty="0" smtClean="0">
              <a:solidFill>
                <a:schemeClr val="bg1">
                  <a:lumMod val="95000"/>
                </a:schemeClr>
              </a:solidFill>
            </a:rPr>
            <a:t>/</a:t>
          </a:r>
          <a:r>
            <a:rPr lang="gu-IN" sz="1800" dirty="0" smtClean="0">
              <a:solidFill>
                <a:schemeClr val="bg1">
                  <a:lumMod val="95000"/>
                </a:schemeClr>
              </a:solidFill>
            </a:rPr>
            <a:t>પોલિંગ એજન્ટની સહી લેવી</a:t>
          </a:r>
          <a:endParaRPr lang="en-US" sz="1800" dirty="0">
            <a:solidFill>
              <a:schemeClr val="bg1">
                <a:lumMod val="95000"/>
              </a:schemeClr>
            </a:solidFill>
          </a:endParaRPr>
        </a:p>
      </dgm:t>
    </dgm:pt>
    <dgm:pt modelId="{EAABF36B-CBAF-A441-ACAF-A94A4A5F3CE2}" type="parTrans" cxnId="{E97114C9-EA13-AF4A-BFFC-974EA95DE2DC}">
      <dgm:prSet/>
      <dgm:spPr/>
      <dgm:t>
        <a:bodyPr/>
        <a:lstStyle/>
        <a:p>
          <a:endParaRPr lang="en-US">
            <a:solidFill>
              <a:srgbClr val="000000"/>
            </a:solidFill>
          </a:endParaRPr>
        </a:p>
      </dgm:t>
    </dgm:pt>
    <dgm:pt modelId="{591467EE-3A37-3346-9FAB-0F361E1F3AC1}" type="sibTrans" cxnId="{E97114C9-EA13-AF4A-BFFC-974EA95DE2DC}">
      <dgm:prSet/>
      <dgm:spPr/>
      <dgm:t>
        <a:bodyPr/>
        <a:lstStyle/>
        <a:p>
          <a:endParaRPr lang="en-US">
            <a:solidFill>
              <a:srgbClr val="000000"/>
            </a:solidFill>
          </a:endParaRPr>
        </a:p>
      </dgm:t>
    </dgm:pt>
    <dgm:pt modelId="{17EE336D-9FEB-E749-B5D3-727F467E28A2}">
      <dgm:prSet custT="1"/>
      <dgm:spPr/>
      <dgm:t>
        <a:bodyPr/>
        <a:lstStyle/>
        <a:p>
          <a:pPr rtl="0"/>
          <a:r>
            <a:rPr lang="gu-IN" sz="1800" dirty="0" smtClean="0">
              <a:solidFill>
                <a:schemeClr val="bg1">
                  <a:lumMod val="95000"/>
                </a:schemeClr>
              </a:solidFill>
            </a:rPr>
            <a:t>સહી કરવાની ના પાડનાર પોલિંગ એજન્ટના નામ નોંધી લેવા</a:t>
          </a:r>
          <a:endParaRPr lang="en-US" sz="1800" dirty="0">
            <a:solidFill>
              <a:schemeClr val="bg1">
                <a:lumMod val="95000"/>
              </a:schemeClr>
            </a:solidFill>
          </a:endParaRPr>
        </a:p>
      </dgm:t>
    </dgm:pt>
    <dgm:pt modelId="{4ECC0FE4-32DC-6C46-9150-E61C4E57A34E}" type="parTrans" cxnId="{257BEDA2-266C-C74D-A035-CC120D6BFEDB}">
      <dgm:prSet/>
      <dgm:spPr/>
      <dgm:t>
        <a:bodyPr/>
        <a:lstStyle/>
        <a:p>
          <a:endParaRPr lang="en-US">
            <a:solidFill>
              <a:srgbClr val="000000"/>
            </a:solidFill>
          </a:endParaRPr>
        </a:p>
      </dgm:t>
    </dgm:pt>
    <dgm:pt modelId="{E37AC8B7-2133-804C-A8FE-2D689C4C2AF7}" type="sibTrans" cxnId="{257BEDA2-266C-C74D-A035-CC120D6BFEDB}">
      <dgm:prSet/>
      <dgm:spPr/>
      <dgm:t>
        <a:bodyPr/>
        <a:lstStyle/>
        <a:p>
          <a:endParaRPr lang="en-US">
            <a:solidFill>
              <a:srgbClr val="000000"/>
            </a:solidFill>
          </a:endParaRPr>
        </a:p>
      </dgm:t>
    </dgm:pt>
    <dgm:pt modelId="{71D7E5ED-834B-AC46-9B3F-142D922734B1}" type="pres">
      <dgm:prSet presAssocID="{0031FAC7-7E47-8349-BE17-24898DE55C21}" presName="Name0" presStyleCnt="0">
        <dgm:presLayoutVars>
          <dgm:chPref val="1"/>
          <dgm:dir/>
          <dgm:animOne val="branch"/>
          <dgm:animLvl val="lvl"/>
          <dgm:resizeHandles/>
        </dgm:presLayoutVars>
      </dgm:prSet>
      <dgm:spPr/>
      <dgm:t>
        <a:bodyPr/>
        <a:lstStyle/>
        <a:p>
          <a:endParaRPr lang="en-US"/>
        </a:p>
      </dgm:t>
    </dgm:pt>
    <dgm:pt modelId="{384D8967-EB3B-A549-8BD3-AD7A37B37698}" type="pres">
      <dgm:prSet presAssocID="{AB915FAC-E1B1-B044-8495-49118E089CE3}" presName="vertOne" presStyleCnt="0"/>
      <dgm:spPr/>
    </dgm:pt>
    <dgm:pt modelId="{4A98013C-FB63-B34D-B279-57EBCFE75341}" type="pres">
      <dgm:prSet presAssocID="{AB915FAC-E1B1-B044-8495-49118E089CE3}" presName="txOne" presStyleLbl="node0" presStyleIdx="0" presStyleCnt="1" custScaleY="15177">
        <dgm:presLayoutVars>
          <dgm:chPref val="3"/>
        </dgm:presLayoutVars>
      </dgm:prSet>
      <dgm:spPr/>
      <dgm:t>
        <a:bodyPr/>
        <a:lstStyle/>
        <a:p>
          <a:endParaRPr lang="en-US"/>
        </a:p>
      </dgm:t>
    </dgm:pt>
    <dgm:pt modelId="{18E476A2-ED28-8348-AB09-E36247527511}" type="pres">
      <dgm:prSet presAssocID="{AB915FAC-E1B1-B044-8495-49118E089CE3}" presName="parTransOne" presStyleCnt="0"/>
      <dgm:spPr/>
    </dgm:pt>
    <dgm:pt modelId="{48D77A6E-9897-554A-A16E-08E04DF13CC0}" type="pres">
      <dgm:prSet presAssocID="{AB915FAC-E1B1-B044-8495-49118E089CE3}" presName="horzOne" presStyleCnt="0"/>
      <dgm:spPr/>
    </dgm:pt>
    <dgm:pt modelId="{98BECC83-4C5B-6B42-898F-5921734CBFD4}" type="pres">
      <dgm:prSet presAssocID="{3B812B82-449B-5640-984C-442FB5E57096}" presName="vertTwo" presStyleCnt="0"/>
      <dgm:spPr/>
    </dgm:pt>
    <dgm:pt modelId="{E674E856-47FB-1543-B1BA-9CDA0EA6ECF1}" type="pres">
      <dgm:prSet presAssocID="{3B812B82-449B-5640-984C-442FB5E57096}" presName="txTwo" presStyleLbl="node2" presStyleIdx="0" presStyleCnt="7">
        <dgm:presLayoutVars>
          <dgm:chPref val="3"/>
        </dgm:presLayoutVars>
      </dgm:prSet>
      <dgm:spPr/>
      <dgm:t>
        <a:bodyPr/>
        <a:lstStyle/>
        <a:p>
          <a:endParaRPr lang="en-US"/>
        </a:p>
      </dgm:t>
    </dgm:pt>
    <dgm:pt modelId="{1BEFB891-08C5-A941-B3BA-BEAE9BB6DC14}" type="pres">
      <dgm:prSet presAssocID="{3B812B82-449B-5640-984C-442FB5E57096}" presName="horzTwo" presStyleCnt="0"/>
      <dgm:spPr/>
    </dgm:pt>
    <dgm:pt modelId="{372E5A62-7485-724D-85B4-36691CFB5DE6}" type="pres">
      <dgm:prSet presAssocID="{3EC7A252-8E1F-D447-95A6-3DE2554553EF}" presName="sibSpaceTwo" presStyleCnt="0"/>
      <dgm:spPr/>
    </dgm:pt>
    <dgm:pt modelId="{56D5A41B-39D1-3548-B104-3486B6DEBCB5}" type="pres">
      <dgm:prSet presAssocID="{17F4A34D-55EE-0140-B818-2A4AB25CCEDE}" presName="vertTwo" presStyleCnt="0"/>
      <dgm:spPr/>
    </dgm:pt>
    <dgm:pt modelId="{0AAF527C-8B25-F448-8DAD-068CF092EAB6}" type="pres">
      <dgm:prSet presAssocID="{17F4A34D-55EE-0140-B818-2A4AB25CCEDE}" presName="txTwo" presStyleLbl="node2" presStyleIdx="1" presStyleCnt="7">
        <dgm:presLayoutVars>
          <dgm:chPref val="3"/>
        </dgm:presLayoutVars>
      </dgm:prSet>
      <dgm:spPr/>
      <dgm:t>
        <a:bodyPr/>
        <a:lstStyle/>
        <a:p>
          <a:endParaRPr lang="en-US"/>
        </a:p>
      </dgm:t>
    </dgm:pt>
    <dgm:pt modelId="{D041B0BC-F4A3-384F-B7AC-E36A81A49A3B}" type="pres">
      <dgm:prSet presAssocID="{17F4A34D-55EE-0140-B818-2A4AB25CCEDE}" presName="horzTwo" presStyleCnt="0"/>
      <dgm:spPr/>
    </dgm:pt>
    <dgm:pt modelId="{137E3A0D-C35A-1142-BF25-744880C2DC71}" type="pres">
      <dgm:prSet presAssocID="{529844A4-837D-8148-BD53-BC9FEEA2FE0C}" presName="sibSpaceTwo" presStyleCnt="0"/>
      <dgm:spPr/>
    </dgm:pt>
    <dgm:pt modelId="{57805869-C9B2-F048-A9CB-C9E24A3BBECD}" type="pres">
      <dgm:prSet presAssocID="{C8E5A6F8-CD92-2144-9810-FEFF558FAA24}" presName="vertTwo" presStyleCnt="0"/>
      <dgm:spPr/>
    </dgm:pt>
    <dgm:pt modelId="{2F1C66B4-18B9-6B4B-9669-752A077F3D82}" type="pres">
      <dgm:prSet presAssocID="{C8E5A6F8-CD92-2144-9810-FEFF558FAA24}" presName="txTwo" presStyleLbl="node2" presStyleIdx="2" presStyleCnt="7">
        <dgm:presLayoutVars>
          <dgm:chPref val="3"/>
        </dgm:presLayoutVars>
      </dgm:prSet>
      <dgm:spPr/>
      <dgm:t>
        <a:bodyPr/>
        <a:lstStyle/>
        <a:p>
          <a:endParaRPr lang="en-US"/>
        </a:p>
      </dgm:t>
    </dgm:pt>
    <dgm:pt modelId="{9C2BF514-413E-4941-BCD4-E8AC3A998923}" type="pres">
      <dgm:prSet presAssocID="{C8E5A6F8-CD92-2144-9810-FEFF558FAA24}" presName="horzTwo" presStyleCnt="0"/>
      <dgm:spPr/>
    </dgm:pt>
    <dgm:pt modelId="{2DA3E6C3-0404-9A49-90BF-24374C6191CF}" type="pres">
      <dgm:prSet presAssocID="{EDD022C2-8A40-994B-8F2A-757B5C902787}" presName="sibSpaceTwo" presStyleCnt="0"/>
      <dgm:spPr/>
    </dgm:pt>
    <dgm:pt modelId="{8EEC9C98-43FC-744F-B3ED-BB996EC706B7}" type="pres">
      <dgm:prSet presAssocID="{73D8942D-23C3-5149-831C-440BC70102A3}" presName="vertTwo" presStyleCnt="0"/>
      <dgm:spPr/>
    </dgm:pt>
    <dgm:pt modelId="{6C528935-5F3B-3043-A6B3-922313059AB6}" type="pres">
      <dgm:prSet presAssocID="{73D8942D-23C3-5149-831C-440BC70102A3}" presName="txTwo" presStyleLbl="node2" presStyleIdx="3" presStyleCnt="7">
        <dgm:presLayoutVars>
          <dgm:chPref val="3"/>
        </dgm:presLayoutVars>
      </dgm:prSet>
      <dgm:spPr/>
      <dgm:t>
        <a:bodyPr/>
        <a:lstStyle/>
        <a:p>
          <a:endParaRPr lang="en-US"/>
        </a:p>
      </dgm:t>
    </dgm:pt>
    <dgm:pt modelId="{C1922546-7414-5144-8894-31F78F77B9FE}" type="pres">
      <dgm:prSet presAssocID="{73D8942D-23C3-5149-831C-440BC70102A3}" presName="horzTwo" presStyleCnt="0"/>
      <dgm:spPr/>
    </dgm:pt>
    <dgm:pt modelId="{894795A4-D34A-B94B-8BD4-8A1A29C8C1E7}" type="pres">
      <dgm:prSet presAssocID="{A3385F99-1C8B-0948-86B3-C8E3A01A3AE0}" presName="sibSpaceTwo" presStyleCnt="0"/>
      <dgm:spPr/>
    </dgm:pt>
    <dgm:pt modelId="{F6F9FF5F-E3BA-B948-B586-BD9FBD04F394}" type="pres">
      <dgm:prSet presAssocID="{475DE37B-82F4-844E-9F5B-28AF382E89CC}" presName="vertTwo" presStyleCnt="0"/>
      <dgm:spPr/>
    </dgm:pt>
    <dgm:pt modelId="{07B0BA8C-7338-7B41-BE0E-2A91AB8E97C9}" type="pres">
      <dgm:prSet presAssocID="{475DE37B-82F4-844E-9F5B-28AF382E89CC}" presName="txTwo" presStyleLbl="node2" presStyleIdx="4" presStyleCnt="7">
        <dgm:presLayoutVars>
          <dgm:chPref val="3"/>
        </dgm:presLayoutVars>
      </dgm:prSet>
      <dgm:spPr/>
      <dgm:t>
        <a:bodyPr/>
        <a:lstStyle/>
        <a:p>
          <a:endParaRPr lang="en-US"/>
        </a:p>
      </dgm:t>
    </dgm:pt>
    <dgm:pt modelId="{32E30B60-D5D8-D348-AEB9-CFA7F84A9390}" type="pres">
      <dgm:prSet presAssocID="{475DE37B-82F4-844E-9F5B-28AF382E89CC}" presName="horzTwo" presStyleCnt="0"/>
      <dgm:spPr/>
    </dgm:pt>
    <dgm:pt modelId="{A3E7DDE9-D8F9-5543-9462-F9893C2FBFD4}" type="pres">
      <dgm:prSet presAssocID="{DBDDEF0C-3DB1-2149-98B8-19A2699185A1}" presName="sibSpaceTwo" presStyleCnt="0"/>
      <dgm:spPr/>
    </dgm:pt>
    <dgm:pt modelId="{06135FB6-74EF-ED4B-B56A-92B06AE5056F}" type="pres">
      <dgm:prSet presAssocID="{FAB462B0-0D07-1F43-8CB4-405C3A44CB17}" presName="vertTwo" presStyleCnt="0"/>
      <dgm:spPr/>
    </dgm:pt>
    <dgm:pt modelId="{A7AD1449-A09E-7048-BD4D-B22ED86DDB41}" type="pres">
      <dgm:prSet presAssocID="{FAB462B0-0D07-1F43-8CB4-405C3A44CB17}" presName="txTwo" presStyleLbl="node2" presStyleIdx="5" presStyleCnt="7">
        <dgm:presLayoutVars>
          <dgm:chPref val="3"/>
        </dgm:presLayoutVars>
      </dgm:prSet>
      <dgm:spPr/>
      <dgm:t>
        <a:bodyPr/>
        <a:lstStyle/>
        <a:p>
          <a:endParaRPr lang="en-US"/>
        </a:p>
      </dgm:t>
    </dgm:pt>
    <dgm:pt modelId="{BFF90033-238A-B84D-B897-A42672D7C761}" type="pres">
      <dgm:prSet presAssocID="{FAB462B0-0D07-1F43-8CB4-405C3A44CB17}" presName="horzTwo" presStyleCnt="0"/>
      <dgm:spPr/>
    </dgm:pt>
    <dgm:pt modelId="{E5FB4099-1CF6-6A4B-9DB0-C5F60D9B76C8}" type="pres">
      <dgm:prSet presAssocID="{591467EE-3A37-3346-9FAB-0F361E1F3AC1}" presName="sibSpaceTwo" presStyleCnt="0"/>
      <dgm:spPr/>
    </dgm:pt>
    <dgm:pt modelId="{DCC0B89D-314F-D847-8AA0-17C8F8714C0B}" type="pres">
      <dgm:prSet presAssocID="{17EE336D-9FEB-E749-B5D3-727F467E28A2}" presName="vertTwo" presStyleCnt="0"/>
      <dgm:spPr/>
    </dgm:pt>
    <dgm:pt modelId="{F7458B5E-5AB7-AC46-9E29-ED92561EB9FE}" type="pres">
      <dgm:prSet presAssocID="{17EE336D-9FEB-E749-B5D3-727F467E28A2}" presName="txTwo" presStyleLbl="node2" presStyleIdx="6" presStyleCnt="7">
        <dgm:presLayoutVars>
          <dgm:chPref val="3"/>
        </dgm:presLayoutVars>
      </dgm:prSet>
      <dgm:spPr/>
      <dgm:t>
        <a:bodyPr/>
        <a:lstStyle/>
        <a:p>
          <a:endParaRPr lang="en-US"/>
        </a:p>
      </dgm:t>
    </dgm:pt>
    <dgm:pt modelId="{068F5307-E377-2343-A685-732A7D30CF96}" type="pres">
      <dgm:prSet presAssocID="{17EE336D-9FEB-E749-B5D3-727F467E28A2}" presName="horzTwo" presStyleCnt="0"/>
      <dgm:spPr/>
    </dgm:pt>
  </dgm:ptLst>
  <dgm:cxnLst>
    <dgm:cxn modelId="{C2B9919D-B074-453F-A0B9-882AFA2AC0D0}" type="presOf" srcId="{AB915FAC-E1B1-B044-8495-49118E089CE3}" destId="{4A98013C-FB63-B34D-B279-57EBCFE75341}" srcOrd="0" destOrd="0" presId="urn:microsoft.com/office/officeart/2005/8/layout/hierarchy4"/>
    <dgm:cxn modelId="{3F7289D1-E00A-8E40-B6E0-A4F878F5465D}" srcId="{AB915FAC-E1B1-B044-8495-49118E089CE3}" destId="{3B812B82-449B-5640-984C-442FB5E57096}" srcOrd="0" destOrd="0" parTransId="{B96C1EB6-3E0D-C340-81FB-CDE20CD3699A}" sibTransId="{3EC7A252-8E1F-D447-95A6-3DE2554553EF}"/>
    <dgm:cxn modelId="{A544328D-DF24-724F-80C3-126CE9DB64FC}" srcId="{AB915FAC-E1B1-B044-8495-49118E089CE3}" destId="{17F4A34D-55EE-0140-B818-2A4AB25CCEDE}" srcOrd="1" destOrd="0" parTransId="{2DC191CE-E804-864A-BA27-633F511A62AD}" sibTransId="{529844A4-837D-8148-BD53-BC9FEEA2FE0C}"/>
    <dgm:cxn modelId="{933AC794-5157-4624-90DE-D3080298E750}" type="presOf" srcId="{3B812B82-449B-5640-984C-442FB5E57096}" destId="{E674E856-47FB-1543-B1BA-9CDA0EA6ECF1}" srcOrd="0" destOrd="0" presId="urn:microsoft.com/office/officeart/2005/8/layout/hierarchy4"/>
    <dgm:cxn modelId="{D8B8A26F-2703-4240-8468-B5508313EC04}" type="presOf" srcId="{0031FAC7-7E47-8349-BE17-24898DE55C21}" destId="{71D7E5ED-834B-AC46-9B3F-142D922734B1}" srcOrd="0" destOrd="0" presId="urn:microsoft.com/office/officeart/2005/8/layout/hierarchy4"/>
    <dgm:cxn modelId="{08864656-3F7C-4B27-B78D-BA23906241B9}" type="presOf" srcId="{FAB462B0-0D07-1F43-8CB4-405C3A44CB17}" destId="{A7AD1449-A09E-7048-BD4D-B22ED86DDB41}" srcOrd="0" destOrd="0" presId="urn:microsoft.com/office/officeart/2005/8/layout/hierarchy4"/>
    <dgm:cxn modelId="{649D8C49-25B1-3D45-8BE5-0944A2CDE82F}" srcId="{0031FAC7-7E47-8349-BE17-24898DE55C21}" destId="{AB915FAC-E1B1-B044-8495-49118E089CE3}" srcOrd="0" destOrd="0" parTransId="{185A1B68-66F7-9B4F-A217-171FA8F42D28}" sibTransId="{6F00E5EE-2D2F-634F-A95D-65814F7F9814}"/>
    <dgm:cxn modelId="{5EFAE845-643B-4A33-BAA5-5E0C6BC10F35}" type="presOf" srcId="{C8E5A6F8-CD92-2144-9810-FEFF558FAA24}" destId="{2F1C66B4-18B9-6B4B-9669-752A077F3D82}" srcOrd="0" destOrd="0" presId="urn:microsoft.com/office/officeart/2005/8/layout/hierarchy4"/>
    <dgm:cxn modelId="{E97114C9-EA13-AF4A-BFFC-974EA95DE2DC}" srcId="{AB915FAC-E1B1-B044-8495-49118E089CE3}" destId="{FAB462B0-0D07-1F43-8CB4-405C3A44CB17}" srcOrd="5" destOrd="0" parTransId="{EAABF36B-CBAF-A441-ACAF-A94A4A5F3CE2}" sibTransId="{591467EE-3A37-3346-9FAB-0F361E1F3AC1}"/>
    <dgm:cxn modelId="{04320294-333F-47CC-A1EF-EA7E91735C2B}" type="presOf" srcId="{73D8942D-23C3-5149-831C-440BC70102A3}" destId="{6C528935-5F3B-3043-A6B3-922313059AB6}" srcOrd="0" destOrd="0" presId="urn:microsoft.com/office/officeart/2005/8/layout/hierarchy4"/>
    <dgm:cxn modelId="{CB7A61BB-CFE2-474A-B103-75AEC2A8EDAD}" type="presOf" srcId="{17F4A34D-55EE-0140-B818-2A4AB25CCEDE}" destId="{0AAF527C-8B25-F448-8DAD-068CF092EAB6}" srcOrd="0" destOrd="0" presId="urn:microsoft.com/office/officeart/2005/8/layout/hierarchy4"/>
    <dgm:cxn modelId="{FAF1C7E9-FA52-1F4A-B266-02F68593E0A6}" srcId="{AB915FAC-E1B1-B044-8495-49118E089CE3}" destId="{475DE37B-82F4-844E-9F5B-28AF382E89CC}" srcOrd="4" destOrd="0" parTransId="{F2FDA969-85F3-1C41-8488-59A50E6ADEDB}" sibTransId="{DBDDEF0C-3DB1-2149-98B8-19A2699185A1}"/>
    <dgm:cxn modelId="{67FD62F0-9742-4D13-8FB4-4CC696842705}" type="presOf" srcId="{475DE37B-82F4-844E-9F5B-28AF382E89CC}" destId="{07B0BA8C-7338-7B41-BE0E-2A91AB8E97C9}" srcOrd="0" destOrd="0" presId="urn:microsoft.com/office/officeart/2005/8/layout/hierarchy4"/>
    <dgm:cxn modelId="{42C5A5B1-4FA0-C943-8F9F-A49B908D2374}" srcId="{AB915FAC-E1B1-B044-8495-49118E089CE3}" destId="{73D8942D-23C3-5149-831C-440BC70102A3}" srcOrd="3" destOrd="0" parTransId="{8AE4F50C-D6F1-1041-A040-109E601FB01D}" sibTransId="{A3385F99-1C8B-0948-86B3-C8E3A01A3AE0}"/>
    <dgm:cxn modelId="{A823817A-3DB8-4C29-BB37-8A92A4645A8E}" type="presOf" srcId="{17EE336D-9FEB-E749-B5D3-727F467E28A2}" destId="{F7458B5E-5AB7-AC46-9E29-ED92561EB9FE}" srcOrd="0" destOrd="0" presId="urn:microsoft.com/office/officeart/2005/8/layout/hierarchy4"/>
    <dgm:cxn modelId="{257BEDA2-266C-C74D-A035-CC120D6BFEDB}" srcId="{AB915FAC-E1B1-B044-8495-49118E089CE3}" destId="{17EE336D-9FEB-E749-B5D3-727F467E28A2}" srcOrd="6" destOrd="0" parTransId="{4ECC0FE4-32DC-6C46-9150-E61C4E57A34E}" sibTransId="{E37AC8B7-2133-804C-A8FE-2D689C4C2AF7}"/>
    <dgm:cxn modelId="{BF55124D-3E91-A341-8CE9-EEBC4947AE2B}" srcId="{AB915FAC-E1B1-B044-8495-49118E089CE3}" destId="{C8E5A6F8-CD92-2144-9810-FEFF558FAA24}" srcOrd="2" destOrd="0" parTransId="{155C2EAE-5687-614C-8C6E-24EB8A9DB87B}" sibTransId="{EDD022C2-8A40-994B-8F2A-757B5C902787}"/>
    <dgm:cxn modelId="{8EE0A4B3-B5E8-43D2-A785-9B03A53825D8}" type="presParOf" srcId="{71D7E5ED-834B-AC46-9B3F-142D922734B1}" destId="{384D8967-EB3B-A549-8BD3-AD7A37B37698}" srcOrd="0" destOrd="0" presId="urn:microsoft.com/office/officeart/2005/8/layout/hierarchy4"/>
    <dgm:cxn modelId="{7933BA8E-6D11-4D42-823A-CA396358E5AD}" type="presParOf" srcId="{384D8967-EB3B-A549-8BD3-AD7A37B37698}" destId="{4A98013C-FB63-B34D-B279-57EBCFE75341}" srcOrd="0" destOrd="0" presId="urn:microsoft.com/office/officeart/2005/8/layout/hierarchy4"/>
    <dgm:cxn modelId="{F90686D5-836F-4664-A9FF-453227D7F877}" type="presParOf" srcId="{384D8967-EB3B-A549-8BD3-AD7A37B37698}" destId="{18E476A2-ED28-8348-AB09-E36247527511}" srcOrd="1" destOrd="0" presId="urn:microsoft.com/office/officeart/2005/8/layout/hierarchy4"/>
    <dgm:cxn modelId="{2E0588BA-34B5-46A9-AAF8-2A7E74B7BE50}" type="presParOf" srcId="{384D8967-EB3B-A549-8BD3-AD7A37B37698}" destId="{48D77A6E-9897-554A-A16E-08E04DF13CC0}" srcOrd="2" destOrd="0" presId="urn:microsoft.com/office/officeart/2005/8/layout/hierarchy4"/>
    <dgm:cxn modelId="{5868FF50-B22F-496B-AE4F-8429474BC23C}" type="presParOf" srcId="{48D77A6E-9897-554A-A16E-08E04DF13CC0}" destId="{98BECC83-4C5B-6B42-898F-5921734CBFD4}" srcOrd="0" destOrd="0" presId="urn:microsoft.com/office/officeart/2005/8/layout/hierarchy4"/>
    <dgm:cxn modelId="{E49CA153-8A88-4321-97C7-7466141228ED}" type="presParOf" srcId="{98BECC83-4C5B-6B42-898F-5921734CBFD4}" destId="{E674E856-47FB-1543-B1BA-9CDA0EA6ECF1}" srcOrd="0" destOrd="0" presId="urn:microsoft.com/office/officeart/2005/8/layout/hierarchy4"/>
    <dgm:cxn modelId="{096837A3-1958-4ADA-8E81-EB11DC7C748B}" type="presParOf" srcId="{98BECC83-4C5B-6B42-898F-5921734CBFD4}" destId="{1BEFB891-08C5-A941-B3BA-BEAE9BB6DC14}" srcOrd="1" destOrd="0" presId="urn:microsoft.com/office/officeart/2005/8/layout/hierarchy4"/>
    <dgm:cxn modelId="{5026AC4E-CA50-4DCA-BF48-FDE43A2556DD}" type="presParOf" srcId="{48D77A6E-9897-554A-A16E-08E04DF13CC0}" destId="{372E5A62-7485-724D-85B4-36691CFB5DE6}" srcOrd="1" destOrd="0" presId="urn:microsoft.com/office/officeart/2005/8/layout/hierarchy4"/>
    <dgm:cxn modelId="{A9752B44-E3DD-4615-8D8E-0EA2D877F823}" type="presParOf" srcId="{48D77A6E-9897-554A-A16E-08E04DF13CC0}" destId="{56D5A41B-39D1-3548-B104-3486B6DEBCB5}" srcOrd="2" destOrd="0" presId="urn:microsoft.com/office/officeart/2005/8/layout/hierarchy4"/>
    <dgm:cxn modelId="{7C8D0C18-C70F-479B-83C9-E1E06C6353F1}" type="presParOf" srcId="{56D5A41B-39D1-3548-B104-3486B6DEBCB5}" destId="{0AAF527C-8B25-F448-8DAD-068CF092EAB6}" srcOrd="0" destOrd="0" presId="urn:microsoft.com/office/officeart/2005/8/layout/hierarchy4"/>
    <dgm:cxn modelId="{6DBACE49-29D6-41C4-9E77-2356527AB53B}" type="presParOf" srcId="{56D5A41B-39D1-3548-B104-3486B6DEBCB5}" destId="{D041B0BC-F4A3-384F-B7AC-E36A81A49A3B}" srcOrd="1" destOrd="0" presId="urn:microsoft.com/office/officeart/2005/8/layout/hierarchy4"/>
    <dgm:cxn modelId="{8B037F57-8575-448B-B087-9212086EB197}" type="presParOf" srcId="{48D77A6E-9897-554A-A16E-08E04DF13CC0}" destId="{137E3A0D-C35A-1142-BF25-744880C2DC71}" srcOrd="3" destOrd="0" presId="urn:microsoft.com/office/officeart/2005/8/layout/hierarchy4"/>
    <dgm:cxn modelId="{9459FC68-D8D8-45D5-8F78-71E4B715A0AA}" type="presParOf" srcId="{48D77A6E-9897-554A-A16E-08E04DF13CC0}" destId="{57805869-C9B2-F048-A9CB-C9E24A3BBECD}" srcOrd="4" destOrd="0" presId="urn:microsoft.com/office/officeart/2005/8/layout/hierarchy4"/>
    <dgm:cxn modelId="{A0D1E40A-8F3A-4005-8B13-E63C45BB7EA8}" type="presParOf" srcId="{57805869-C9B2-F048-A9CB-C9E24A3BBECD}" destId="{2F1C66B4-18B9-6B4B-9669-752A077F3D82}" srcOrd="0" destOrd="0" presId="urn:microsoft.com/office/officeart/2005/8/layout/hierarchy4"/>
    <dgm:cxn modelId="{5532383B-1D3D-423F-A3A1-C3081BEA6789}" type="presParOf" srcId="{57805869-C9B2-F048-A9CB-C9E24A3BBECD}" destId="{9C2BF514-413E-4941-BCD4-E8AC3A998923}" srcOrd="1" destOrd="0" presId="urn:microsoft.com/office/officeart/2005/8/layout/hierarchy4"/>
    <dgm:cxn modelId="{46F16FAD-07DE-40E7-A8A0-DF1BEB48F18A}" type="presParOf" srcId="{48D77A6E-9897-554A-A16E-08E04DF13CC0}" destId="{2DA3E6C3-0404-9A49-90BF-24374C6191CF}" srcOrd="5" destOrd="0" presId="urn:microsoft.com/office/officeart/2005/8/layout/hierarchy4"/>
    <dgm:cxn modelId="{DCEDF9D5-934A-43CA-9878-B8BAE7F667FE}" type="presParOf" srcId="{48D77A6E-9897-554A-A16E-08E04DF13CC0}" destId="{8EEC9C98-43FC-744F-B3ED-BB996EC706B7}" srcOrd="6" destOrd="0" presId="urn:microsoft.com/office/officeart/2005/8/layout/hierarchy4"/>
    <dgm:cxn modelId="{1670E296-041A-4C16-98DA-20FE96E4879F}" type="presParOf" srcId="{8EEC9C98-43FC-744F-B3ED-BB996EC706B7}" destId="{6C528935-5F3B-3043-A6B3-922313059AB6}" srcOrd="0" destOrd="0" presId="urn:microsoft.com/office/officeart/2005/8/layout/hierarchy4"/>
    <dgm:cxn modelId="{B148CD5E-9A22-4236-BF62-753968789019}" type="presParOf" srcId="{8EEC9C98-43FC-744F-B3ED-BB996EC706B7}" destId="{C1922546-7414-5144-8894-31F78F77B9FE}" srcOrd="1" destOrd="0" presId="urn:microsoft.com/office/officeart/2005/8/layout/hierarchy4"/>
    <dgm:cxn modelId="{EA39B6EE-2343-4082-B814-BFA5E28DBDD3}" type="presParOf" srcId="{48D77A6E-9897-554A-A16E-08E04DF13CC0}" destId="{894795A4-D34A-B94B-8BD4-8A1A29C8C1E7}" srcOrd="7" destOrd="0" presId="urn:microsoft.com/office/officeart/2005/8/layout/hierarchy4"/>
    <dgm:cxn modelId="{8B35C578-78D6-4E40-A005-36A352BB922F}" type="presParOf" srcId="{48D77A6E-9897-554A-A16E-08E04DF13CC0}" destId="{F6F9FF5F-E3BA-B948-B586-BD9FBD04F394}" srcOrd="8" destOrd="0" presId="urn:microsoft.com/office/officeart/2005/8/layout/hierarchy4"/>
    <dgm:cxn modelId="{A79EB5D3-2816-4E21-B9AF-B0F209B2C0B5}" type="presParOf" srcId="{F6F9FF5F-E3BA-B948-B586-BD9FBD04F394}" destId="{07B0BA8C-7338-7B41-BE0E-2A91AB8E97C9}" srcOrd="0" destOrd="0" presId="urn:microsoft.com/office/officeart/2005/8/layout/hierarchy4"/>
    <dgm:cxn modelId="{DA0D8158-16D1-4005-A235-784D09BDD5BC}" type="presParOf" srcId="{F6F9FF5F-E3BA-B948-B586-BD9FBD04F394}" destId="{32E30B60-D5D8-D348-AEB9-CFA7F84A9390}" srcOrd="1" destOrd="0" presId="urn:microsoft.com/office/officeart/2005/8/layout/hierarchy4"/>
    <dgm:cxn modelId="{E3638768-0F98-41CE-8D87-27CD25C023AE}" type="presParOf" srcId="{48D77A6E-9897-554A-A16E-08E04DF13CC0}" destId="{A3E7DDE9-D8F9-5543-9462-F9893C2FBFD4}" srcOrd="9" destOrd="0" presId="urn:microsoft.com/office/officeart/2005/8/layout/hierarchy4"/>
    <dgm:cxn modelId="{4FC9CEA3-C024-49F2-B339-8E62AA56CC06}" type="presParOf" srcId="{48D77A6E-9897-554A-A16E-08E04DF13CC0}" destId="{06135FB6-74EF-ED4B-B56A-92B06AE5056F}" srcOrd="10" destOrd="0" presId="urn:microsoft.com/office/officeart/2005/8/layout/hierarchy4"/>
    <dgm:cxn modelId="{B9DE64D3-3C94-41E0-9E56-C02F6C1ACFEA}" type="presParOf" srcId="{06135FB6-74EF-ED4B-B56A-92B06AE5056F}" destId="{A7AD1449-A09E-7048-BD4D-B22ED86DDB41}" srcOrd="0" destOrd="0" presId="urn:microsoft.com/office/officeart/2005/8/layout/hierarchy4"/>
    <dgm:cxn modelId="{D58A9C43-B159-4E80-8221-9D9DE8544F6B}" type="presParOf" srcId="{06135FB6-74EF-ED4B-B56A-92B06AE5056F}" destId="{BFF90033-238A-B84D-B897-A42672D7C761}" srcOrd="1" destOrd="0" presId="urn:microsoft.com/office/officeart/2005/8/layout/hierarchy4"/>
    <dgm:cxn modelId="{0D518A9B-69B1-478A-A0B4-96DBC0B48D10}" type="presParOf" srcId="{48D77A6E-9897-554A-A16E-08E04DF13CC0}" destId="{E5FB4099-1CF6-6A4B-9DB0-C5F60D9B76C8}" srcOrd="11" destOrd="0" presId="urn:microsoft.com/office/officeart/2005/8/layout/hierarchy4"/>
    <dgm:cxn modelId="{C7ED4F2B-81A0-4880-B602-2E5F8AC0DB50}" type="presParOf" srcId="{48D77A6E-9897-554A-A16E-08E04DF13CC0}" destId="{DCC0B89D-314F-D847-8AA0-17C8F8714C0B}" srcOrd="12" destOrd="0" presId="urn:microsoft.com/office/officeart/2005/8/layout/hierarchy4"/>
    <dgm:cxn modelId="{856CCC73-1E2B-4EC6-B2BB-75546BC54392}" type="presParOf" srcId="{DCC0B89D-314F-D847-8AA0-17C8F8714C0B}" destId="{F7458B5E-5AB7-AC46-9E29-ED92561EB9FE}" srcOrd="0" destOrd="0" presId="urn:microsoft.com/office/officeart/2005/8/layout/hierarchy4"/>
    <dgm:cxn modelId="{03BA169E-9411-42A4-8B8A-A867106D1908}" type="presParOf" srcId="{DCC0B89D-314F-D847-8AA0-17C8F8714C0B}" destId="{068F5307-E377-2343-A685-732A7D30CF96}" srcOrd="1" destOrd="0" presId="urn:microsoft.com/office/officeart/2005/8/layout/hierarchy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459914C-6EC4-A54C-A254-004F69D597DF}" type="doc">
      <dgm:prSet loTypeId="urn:microsoft.com/office/officeart/2005/8/layout/vList2" loCatId="" qsTypeId="urn:microsoft.com/office/officeart/2005/8/quickstyle/simple5" qsCatId="simple" csTypeId="urn:microsoft.com/office/officeart/2005/8/colors/colorful4" csCatId="colorful" phldr="1"/>
      <dgm:spPr/>
      <dgm:t>
        <a:bodyPr/>
        <a:lstStyle/>
        <a:p>
          <a:endParaRPr lang="en-US"/>
        </a:p>
      </dgm:t>
    </dgm:pt>
    <dgm:pt modelId="{54F569E1-E28C-6E40-BB6A-9AD27B1850BF}">
      <dgm:prSet custT="1"/>
      <dgm:spPr/>
      <dgm:t>
        <a:bodyPr/>
        <a:lstStyle/>
        <a:p>
          <a:pPr rtl="0"/>
          <a:r>
            <a:rPr lang="gu-IN" sz="2000" dirty="0" smtClean="0">
              <a:solidFill>
                <a:schemeClr val="bg1">
                  <a:lumMod val="95000"/>
                </a:schemeClr>
              </a:solidFill>
              <a:latin typeface="Cambria"/>
              <a:cs typeface="Cambria"/>
            </a:rPr>
            <a:t>કન્ટ્રોલ યુનિટનું </a:t>
          </a:r>
          <a:r>
            <a:rPr lang="en-US" sz="2000" dirty="0" smtClean="0">
              <a:solidFill>
                <a:schemeClr val="bg1">
                  <a:lumMod val="95000"/>
                </a:schemeClr>
              </a:solidFill>
              <a:latin typeface="Cambria"/>
              <a:cs typeface="Cambria"/>
            </a:rPr>
            <a:t>‘</a:t>
          </a:r>
          <a:r>
            <a:rPr lang="gu-IN" sz="2000" dirty="0" smtClean="0">
              <a:solidFill>
                <a:schemeClr val="bg1">
                  <a:lumMod val="95000"/>
                </a:schemeClr>
              </a:solidFill>
              <a:latin typeface="Cambria"/>
              <a:cs typeface="Cambria"/>
            </a:rPr>
            <a:t>ટોટલ</a:t>
          </a:r>
          <a:r>
            <a:rPr lang="en-US" sz="2000" dirty="0" smtClean="0">
              <a:solidFill>
                <a:schemeClr val="bg1">
                  <a:lumMod val="95000"/>
                </a:schemeClr>
              </a:solidFill>
              <a:latin typeface="Cambria"/>
              <a:cs typeface="Cambria"/>
            </a:rPr>
            <a:t>‘</a:t>
          </a:r>
          <a:r>
            <a:rPr lang="gu-IN" sz="2000" dirty="0" smtClean="0">
              <a:solidFill>
                <a:schemeClr val="bg1">
                  <a:lumMod val="95000"/>
                </a:schemeClr>
              </a:solidFill>
              <a:latin typeface="Cambria"/>
              <a:cs typeface="Cambria"/>
            </a:rPr>
            <a:t> બટન દબાવવાથી જે-તે સમય દરમિયાન અપાયેલા કુલ મતોનો આંકડો જાણી શકાય છે</a:t>
          </a:r>
          <a:endParaRPr lang="en-US" sz="2000" dirty="0">
            <a:solidFill>
              <a:schemeClr val="bg1">
                <a:lumMod val="95000"/>
              </a:schemeClr>
            </a:solidFill>
            <a:latin typeface="Cambria"/>
            <a:cs typeface="Cambria"/>
          </a:endParaRPr>
        </a:p>
      </dgm:t>
    </dgm:pt>
    <dgm:pt modelId="{FF2167CA-55C9-0948-85F6-EBFC9E2465BE}" type="parTrans" cxnId="{E80634DA-1502-1D42-9ED8-48BF2FD73BEC}">
      <dgm:prSet/>
      <dgm:spPr/>
      <dgm:t>
        <a:bodyPr/>
        <a:lstStyle/>
        <a:p>
          <a:endParaRPr lang="en-US" sz="2000">
            <a:solidFill>
              <a:srgbClr val="000000"/>
            </a:solidFill>
            <a:latin typeface="Cambria"/>
            <a:cs typeface="Cambria"/>
          </a:endParaRPr>
        </a:p>
      </dgm:t>
    </dgm:pt>
    <dgm:pt modelId="{B489027F-56E3-394F-B5F2-01E66AB4B64B}" type="sibTrans" cxnId="{E80634DA-1502-1D42-9ED8-48BF2FD73BEC}">
      <dgm:prSet/>
      <dgm:spPr/>
      <dgm:t>
        <a:bodyPr/>
        <a:lstStyle/>
        <a:p>
          <a:endParaRPr lang="en-US" sz="2000">
            <a:solidFill>
              <a:srgbClr val="000000"/>
            </a:solidFill>
            <a:latin typeface="Cambria"/>
            <a:cs typeface="Cambria"/>
          </a:endParaRPr>
        </a:p>
      </dgm:t>
    </dgm:pt>
    <dgm:pt modelId="{E8B2B14D-DC42-9348-ACFC-ECC03F8BCF56}">
      <dgm:prSet custT="1"/>
      <dgm:spPr/>
      <dgm:t>
        <a:bodyPr/>
        <a:lstStyle/>
        <a:p>
          <a:pPr rtl="0"/>
          <a:r>
            <a:rPr lang="gu-IN" sz="2000" dirty="0" smtClean="0">
              <a:solidFill>
                <a:schemeClr val="bg1">
                  <a:lumMod val="95000"/>
                </a:schemeClr>
              </a:solidFill>
              <a:latin typeface="Cambria"/>
              <a:cs typeface="Cambria"/>
            </a:rPr>
            <a:t>જે મતદારોને મતદાન કરવાની મંજૂરી અપાઈ હોય તેમની રજિસ્ટરમાં નોંધાયેલી સંખ્યાને ધ્યાનમાં રાખીને સમયાંતરે આ તપાસ થવી જોઈએ</a:t>
          </a:r>
          <a:endParaRPr lang="en-US" sz="2000" dirty="0">
            <a:solidFill>
              <a:schemeClr val="bg1">
                <a:lumMod val="95000"/>
              </a:schemeClr>
            </a:solidFill>
            <a:latin typeface="Cambria"/>
            <a:cs typeface="Cambria"/>
          </a:endParaRPr>
        </a:p>
      </dgm:t>
    </dgm:pt>
    <dgm:pt modelId="{A198EE87-9897-4648-9C7A-B92E33FBD5DE}" type="parTrans" cxnId="{0FAE80F9-639D-3448-A135-574EA4666F23}">
      <dgm:prSet/>
      <dgm:spPr/>
      <dgm:t>
        <a:bodyPr/>
        <a:lstStyle/>
        <a:p>
          <a:endParaRPr lang="en-US" sz="2000">
            <a:solidFill>
              <a:srgbClr val="000000"/>
            </a:solidFill>
            <a:latin typeface="Cambria"/>
            <a:cs typeface="Cambria"/>
          </a:endParaRPr>
        </a:p>
      </dgm:t>
    </dgm:pt>
    <dgm:pt modelId="{EDB4DB71-25F2-324A-A027-66B514C41136}" type="sibTrans" cxnId="{0FAE80F9-639D-3448-A135-574EA4666F23}">
      <dgm:prSet/>
      <dgm:spPr/>
      <dgm:t>
        <a:bodyPr/>
        <a:lstStyle/>
        <a:p>
          <a:endParaRPr lang="en-US" sz="2000">
            <a:solidFill>
              <a:srgbClr val="000000"/>
            </a:solidFill>
            <a:latin typeface="Cambria"/>
            <a:cs typeface="Cambria"/>
          </a:endParaRPr>
        </a:p>
      </dgm:t>
    </dgm:pt>
    <dgm:pt modelId="{F75CC5BA-7E37-4248-BBEF-198F1021E805}">
      <dgm:prSet custT="1"/>
      <dgm:spPr/>
      <dgm:t>
        <a:bodyPr/>
        <a:lstStyle/>
        <a:p>
          <a:pPr rtl="0"/>
          <a:r>
            <a:rPr lang="gu-IN" sz="2000" dirty="0" smtClean="0">
              <a:solidFill>
                <a:schemeClr val="bg1">
                  <a:lumMod val="95000"/>
                </a:schemeClr>
              </a:solidFill>
              <a:latin typeface="Cambria"/>
              <a:cs typeface="Cambria"/>
            </a:rPr>
            <a:t>દર બે કલાકે આ તપાસ હાથ ધરવી અને પ્રિસાઇડિંગ ઓફિસરની ડાયરીમાં તેની નોંધ રાખવી</a:t>
          </a:r>
          <a:endParaRPr lang="en-US" sz="2000" dirty="0">
            <a:solidFill>
              <a:schemeClr val="bg1">
                <a:lumMod val="95000"/>
              </a:schemeClr>
            </a:solidFill>
            <a:latin typeface="Cambria"/>
            <a:cs typeface="Cambria"/>
          </a:endParaRPr>
        </a:p>
      </dgm:t>
    </dgm:pt>
    <dgm:pt modelId="{C2652A36-1810-764C-BB80-CD005968FE28}" type="parTrans" cxnId="{71BDC916-75D2-3148-B7DE-4A77B3942EE8}">
      <dgm:prSet/>
      <dgm:spPr/>
      <dgm:t>
        <a:bodyPr/>
        <a:lstStyle/>
        <a:p>
          <a:endParaRPr lang="en-US" sz="2000">
            <a:solidFill>
              <a:srgbClr val="000000"/>
            </a:solidFill>
            <a:latin typeface="Cambria"/>
            <a:cs typeface="Cambria"/>
          </a:endParaRPr>
        </a:p>
      </dgm:t>
    </dgm:pt>
    <dgm:pt modelId="{930627A3-A350-0A47-BCC5-78DE5D04E3EB}" type="sibTrans" cxnId="{71BDC916-75D2-3148-B7DE-4A77B3942EE8}">
      <dgm:prSet/>
      <dgm:spPr/>
      <dgm:t>
        <a:bodyPr/>
        <a:lstStyle/>
        <a:p>
          <a:endParaRPr lang="en-US" sz="2000">
            <a:solidFill>
              <a:srgbClr val="000000"/>
            </a:solidFill>
            <a:latin typeface="Cambria"/>
            <a:cs typeface="Cambria"/>
          </a:endParaRPr>
        </a:p>
      </dgm:t>
    </dgm:pt>
    <dgm:pt modelId="{345788F0-8C83-CE44-9EE8-1E27B14C546F}">
      <dgm:prSet custT="1"/>
      <dgm:spPr/>
      <dgm:t>
        <a:bodyPr/>
        <a:lstStyle/>
        <a:p>
          <a:pPr rtl="0"/>
          <a:r>
            <a:rPr lang="en-US" sz="1800" dirty="0" smtClean="0">
              <a:solidFill>
                <a:schemeClr val="bg1">
                  <a:lumMod val="95000"/>
                </a:schemeClr>
              </a:solidFill>
              <a:latin typeface="Cambria"/>
              <a:cs typeface="Cambria"/>
            </a:rPr>
            <a:t>‘</a:t>
          </a:r>
          <a:r>
            <a:rPr lang="gu-IN" sz="1800" dirty="0" smtClean="0">
              <a:solidFill>
                <a:schemeClr val="bg1">
                  <a:lumMod val="95000"/>
                </a:schemeClr>
              </a:solidFill>
              <a:latin typeface="Cambria"/>
              <a:cs typeface="Cambria"/>
            </a:rPr>
            <a:t>બિઝી</a:t>
          </a:r>
          <a:r>
            <a:rPr lang="en-US" sz="1800" dirty="0" smtClean="0">
              <a:solidFill>
                <a:schemeClr val="bg1">
                  <a:lumMod val="95000"/>
                </a:schemeClr>
              </a:solidFill>
              <a:latin typeface="Cambria"/>
              <a:cs typeface="Cambria"/>
            </a:rPr>
            <a:t>‘</a:t>
          </a:r>
          <a:r>
            <a:rPr lang="gu-IN" sz="1800" dirty="0" smtClean="0">
              <a:solidFill>
                <a:schemeClr val="bg1">
                  <a:lumMod val="95000"/>
                </a:schemeClr>
              </a:solidFill>
              <a:latin typeface="Cambria"/>
              <a:cs typeface="Cambria"/>
            </a:rPr>
            <a:t> લેમ્પ ચાલુ ન હોય, ફક્ત ત્યારે જ </a:t>
          </a:r>
          <a:r>
            <a:rPr lang="en-US" sz="1800" dirty="0" smtClean="0">
              <a:solidFill>
                <a:schemeClr val="bg1">
                  <a:lumMod val="95000"/>
                </a:schemeClr>
              </a:solidFill>
              <a:latin typeface="Cambria"/>
              <a:cs typeface="Cambria"/>
            </a:rPr>
            <a:t>‘</a:t>
          </a:r>
          <a:r>
            <a:rPr lang="gu-IN" sz="1800" dirty="0" smtClean="0">
              <a:solidFill>
                <a:schemeClr val="bg1">
                  <a:lumMod val="95000"/>
                </a:schemeClr>
              </a:solidFill>
              <a:latin typeface="Cambria"/>
              <a:cs typeface="Cambria"/>
            </a:rPr>
            <a:t>ટોટલ</a:t>
          </a:r>
          <a:r>
            <a:rPr lang="en-US" sz="1800" dirty="0" smtClean="0">
              <a:solidFill>
                <a:schemeClr val="bg1">
                  <a:lumMod val="95000"/>
                </a:schemeClr>
              </a:solidFill>
              <a:latin typeface="Cambria"/>
              <a:cs typeface="Cambria"/>
            </a:rPr>
            <a:t>‘</a:t>
          </a:r>
          <a:r>
            <a:rPr lang="gu-IN" sz="1800" dirty="0" smtClean="0">
              <a:solidFill>
                <a:schemeClr val="bg1">
                  <a:lumMod val="95000"/>
                </a:schemeClr>
              </a:solidFill>
              <a:latin typeface="Cambria"/>
              <a:cs typeface="Cambria"/>
            </a:rPr>
            <a:t> બટન દબાવવું. જેમકે, મતદારે તેનો મત આપી દીધો હોય અને બેલોટ બટન દબાવીને ત્યારપછીના મતદારને મતદાનની મંજૂરી આપવામાં આવે</a:t>
          </a:r>
          <a:endParaRPr lang="en-US" sz="1800" dirty="0">
            <a:solidFill>
              <a:schemeClr val="bg1">
                <a:lumMod val="95000"/>
              </a:schemeClr>
            </a:solidFill>
            <a:latin typeface="Cambria"/>
            <a:cs typeface="Cambria"/>
          </a:endParaRPr>
        </a:p>
      </dgm:t>
    </dgm:pt>
    <dgm:pt modelId="{918C6CB3-9059-394F-A1BE-BFD5E26E069D}" type="parTrans" cxnId="{8138B22F-44C6-974F-843A-0DFBBAC851AF}">
      <dgm:prSet/>
      <dgm:spPr/>
      <dgm:t>
        <a:bodyPr/>
        <a:lstStyle/>
        <a:p>
          <a:endParaRPr lang="en-US" sz="2000">
            <a:solidFill>
              <a:srgbClr val="000000"/>
            </a:solidFill>
            <a:latin typeface="Cambria"/>
            <a:cs typeface="Cambria"/>
          </a:endParaRPr>
        </a:p>
      </dgm:t>
    </dgm:pt>
    <dgm:pt modelId="{9FD967D8-1ECA-294C-89C2-23161F2569C5}" type="sibTrans" cxnId="{8138B22F-44C6-974F-843A-0DFBBAC851AF}">
      <dgm:prSet/>
      <dgm:spPr/>
      <dgm:t>
        <a:bodyPr/>
        <a:lstStyle/>
        <a:p>
          <a:endParaRPr lang="en-US" sz="2000">
            <a:solidFill>
              <a:srgbClr val="000000"/>
            </a:solidFill>
            <a:latin typeface="Cambria"/>
            <a:cs typeface="Cambria"/>
          </a:endParaRPr>
        </a:p>
      </dgm:t>
    </dgm:pt>
    <dgm:pt modelId="{FDEFF742-C0F0-F249-BBD5-CA76DB7DB6A7}" type="pres">
      <dgm:prSet presAssocID="{7459914C-6EC4-A54C-A254-004F69D597DF}" presName="linear" presStyleCnt="0">
        <dgm:presLayoutVars>
          <dgm:animLvl val="lvl"/>
          <dgm:resizeHandles val="exact"/>
        </dgm:presLayoutVars>
      </dgm:prSet>
      <dgm:spPr/>
      <dgm:t>
        <a:bodyPr/>
        <a:lstStyle/>
        <a:p>
          <a:endParaRPr lang="en-US"/>
        </a:p>
      </dgm:t>
    </dgm:pt>
    <dgm:pt modelId="{A22E9B08-064D-474E-8048-DCAEBB032757}" type="pres">
      <dgm:prSet presAssocID="{54F569E1-E28C-6E40-BB6A-9AD27B1850BF}" presName="parentText" presStyleLbl="node1" presStyleIdx="0" presStyleCnt="4">
        <dgm:presLayoutVars>
          <dgm:chMax val="0"/>
          <dgm:bulletEnabled val="1"/>
        </dgm:presLayoutVars>
      </dgm:prSet>
      <dgm:spPr/>
      <dgm:t>
        <a:bodyPr/>
        <a:lstStyle/>
        <a:p>
          <a:endParaRPr lang="en-US"/>
        </a:p>
      </dgm:t>
    </dgm:pt>
    <dgm:pt modelId="{930839C6-052B-F44E-A5E3-2AC06D1ADC38}" type="pres">
      <dgm:prSet presAssocID="{B489027F-56E3-394F-B5F2-01E66AB4B64B}" presName="spacer" presStyleCnt="0"/>
      <dgm:spPr/>
    </dgm:pt>
    <dgm:pt modelId="{3B6520C3-0E51-AE43-9A60-A8161866F966}" type="pres">
      <dgm:prSet presAssocID="{E8B2B14D-DC42-9348-ACFC-ECC03F8BCF56}" presName="parentText" presStyleLbl="node1" presStyleIdx="1" presStyleCnt="4" custLinFactY="2032" custLinFactNeighborX="520" custLinFactNeighborY="100000">
        <dgm:presLayoutVars>
          <dgm:chMax val="0"/>
          <dgm:bulletEnabled val="1"/>
        </dgm:presLayoutVars>
      </dgm:prSet>
      <dgm:spPr/>
      <dgm:t>
        <a:bodyPr/>
        <a:lstStyle/>
        <a:p>
          <a:endParaRPr lang="en-US"/>
        </a:p>
      </dgm:t>
    </dgm:pt>
    <dgm:pt modelId="{A4ED8D7D-EE13-1446-BE8B-B34697FE7021}" type="pres">
      <dgm:prSet presAssocID="{EDB4DB71-25F2-324A-A027-66B514C41136}" presName="spacer" presStyleCnt="0"/>
      <dgm:spPr/>
    </dgm:pt>
    <dgm:pt modelId="{A3AF4D56-BCC0-3D40-8672-04A35F0CF397}" type="pres">
      <dgm:prSet presAssocID="{F75CC5BA-7E37-4248-BBEF-198F1021E805}" presName="parentText" presStyleLbl="node1" presStyleIdx="2" presStyleCnt="4">
        <dgm:presLayoutVars>
          <dgm:chMax val="0"/>
          <dgm:bulletEnabled val="1"/>
        </dgm:presLayoutVars>
      </dgm:prSet>
      <dgm:spPr/>
      <dgm:t>
        <a:bodyPr/>
        <a:lstStyle/>
        <a:p>
          <a:endParaRPr lang="en-US"/>
        </a:p>
      </dgm:t>
    </dgm:pt>
    <dgm:pt modelId="{34BF090B-8981-4449-86CC-A1C207DD24C3}" type="pres">
      <dgm:prSet presAssocID="{930627A3-A350-0A47-BCC5-78DE5D04E3EB}" presName="spacer" presStyleCnt="0"/>
      <dgm:spPr/>
    </dgm:pt>
    <dgm:pt modelId="{9F4A3056-D0A7-7D45-9C6D-4A9A83512481}" type="pres">
      <dgm:prSet presAssocID="{345788F0-8C83-CE44-9EE8-1E27B14C546F}" presName="parentText" presStyleLbl="node1" presStyleIdx="3" presStyleCnt="4">
        <dgm:presLayoutVars>
          <dgm:chMax val="0"/>
          <dgm:bulletEnabled val="1"/>
        </dgm:presLayoutVars>
      </dgm:prSet>
      <dgm:spPr/>
      <dgm:t>
        <a:bodyPr/>
        <a:lstStyle/>
        <a:p>
          <a:endParaRPr lang="en-US"/>
        </a:p>
      </dgm:t>
    </dgm:pt>
  </dgm:ptLst>
  <dgm:cxnLst>
    <dgm:cxn modelId="{0FAE80F9-639D-3448-A135-574EA4666F23}" srcId="{7459914C-6EC4-A54C-A254-004F69D597DF}" destId="{E8B2B14D-DC42-9348-ACFC-ECC03F8BCF56}" srcOrd="1" destOrd="0" parTransId="{A198EE87-9897-4648-9C7A-B92E33FBD5DE}" sibTransId="{EDB4DB71-25F2-324A-A027-66B514C41136}"/>
    <dgm:cxn modelId="{70660FA4-E022-41A7-AB86-837F860AC046}" type="presOf" srcId="{F75CC5BA-7E37-4248-BBEF-198F1021E805}" destId="{A3AF4D56-BCC0-3D40-8672-04A35F0CF397}" srcOrd="0" destOrd="0" presId="urn:microsoft.com/office/officeart/2005/8/layout/vList2"/>
    <dgm:cxn modelId="{61FD2346-97D0-4BB2-ACE4-834E354A9F34}" type="presOf" srcId="{54F569E1-E28C-6E40-BB6A-9AD27B1850BF}" destId="{A22E9B08-064D-474E-8048-DCAEBB032757}" srcOrd="0" destOrd="0" presId="urn:microsoft.com/office/officeart/2005/8/layout/vList2"/>
    <dgm:cxn modelId="{8138B22F-44C6-974F-843A-0DFBBAC851AF}" srcId="{7459914C-6EC4-A54C-A254-004F69D597DF}" destId="{345788F0-8C83-CE44-9EE8-1E27B14C546F}" srcOrd="3" destOrd="0" parTransId="{918C6CB3-9059-394F-A1BE-BFD5E26E069D}" sibTransId="{9FD967D8-1ECA-294C-89C2-23161F2569C5}"/>
    <dgm:cxn modelId="{B4A22ECE-893E-4100-AA73-390587CF6BCF}" type="presOf" srcId="{345788F0-8C83-CE44-9EE8-1E27B14C546F}" destId="{9F4A3056-D0A7-7D45-9C6D-4A9A83512481}" srcOrd="0" destOrd="0" presId="urn:microsoft.com/office/officeart/2005/8/layout/vList2"/>
    <dgm:cxn modelId="{FB7B21C7-5782-4F4F-AF5B-A0D43992EFB1}" type="presOf" srcId="{7459914C-6EC4-A54C-A254-004F69D597DF}" destId="{FDEFF742-C0F0-F249-BBD5-CA76DB7DB6A7}" srcOrd="0" destOrd="0" presId="urn:microsoft.com/office/officeart/2005/8/layout/vList2"/>
    <dgm:cxn modelId="{71BDC916-75D2-3148-B7DE-4A77B3942EE8}" srcId="{7459914C-6EC4-A54C-A254-004F69D597DF}" destId="{F75CC5BA-7E37-4248-BBEF-198F1021E805}" srcOrd="2" destOrd="0" parTransId="{C2652A36-1810-764C-BB80-CD005968FE28}" sibTransId="{930627A3-A350-0A47-BCC5-78DE5D04E3EB}"/>
    <dgm:cxn modelId="{93F3F06F-57D1-4F82-A2C0-6606ABBC3195}" type="presOf" srcId="{E8B2B14D-DC42-9348-ACFC-ECC03F8BCF56}" destId="{3B6520C3-0E51-AE43-9A60-A8161866F966}" srcOrd="0" destOrd="0" presId="urn:microsoft.com/office/officeart/2005/8/layout/vList2"/>
    <dgm:cxn modelId="{E80634DA-1502-1D42-9ED8-48BF2FD73BEC}" srcId="{7459914C-6EC4-A54C-A254-004F69D597DF}" destId="{54F569E1-E28C-6E40-BB6A-9AD27B1850BF}" srcOrd="0" destOrd="0" parTransId="{FF2167CA-55C9-0948-85F6-EBFC9E2465BE}" sibTransId="{B489027F-56E3-394F-B5F2-01E66AB4B64B}"/>
    <dgm:cxn modelId="{EC9F3DAB-375D-4A44-934B-51082FC86014}" type="presParOf" srcId="{FDEFF742-C0F0-F249-BBD5-CA76DB7DB6A7}" destId="{A22E9B08-064D-474E-8048-DCAEBB032757}" srcOrd="0" destOrd="0" presId="urn:microsoft.com/office/officeart/2005/8/layout/vList2"/>
    <dgm:cxn modelId="{858093BC-D52B-477F-87B5-83A7F64918A8}" type="presParOf" srcId="{FDEFF742-C0F0-F249-BBD5-CA76DB7DB6A7}" destId="{930839C6-052B-F44E-A5E3-2AC06D1ADC38}" srcOrd="1" destOrd="0" presId="urn:microsoft.com/office/officeart/2005/8/layout/vList2"/>
    <dgm:cxn modelId="{11CAA23B-C5F5-48E0-9D17-BBC9BD54CE68}" type="presParOf" srcId="{FDEFF742-C0F0-F249-BBD5-CA76DB7DB6A7}" destId="{3B6520C3-0E51-AE43-9A60-A8161866F966}" srcOrd="2" destOrd="0" presId="urn:microsoft.com/office/officeart/2005/8/layout/vList2"/>
    <dgm:cxn modelId="{8D610D8E-B245-4DD0-9DDE-A2AEEE576DA8}" type="presParOf" srcId="{FDEFF742-C0F0-F249-BBD5-CA76DB7DB6A7}" destId="{A4ED8D7D-EE13-1446-BE8B-B34697FE7021}" srcOrd="3" destOrd="0" presId="urn:microsoft.com/office/officeart/2005/8/layout/vList2"/>
    <dgm:cxn modelId="{AE86E0F7-ADA4-441A-993A-0C10579EF68A}" type="presParOf" srcId="{FDEFF742-C0F0-F249-BBD5-CA76DB7DB6A7}" destId="{A3AF4D56-BCC0-3D40-8672-04A35F0CF397}" srcOrd="4" destOrd="0" presId="urn:microsoft.com/office/officeart/2005/8/layout/vList2"/>
    <dgm:cxn modelId="{47188C10-5BEE-42D8-AB1E-0BFF5815CA3E}" type="presParOf" srcId="{FDEFF742-C0F0-F249-BBD5-CA76DB7DB6A7}" destId="{34BF090B-8981-4449-86CC-A1C207DD24C3}" srcOrd="5" destOrd="0" presId="urn:microsoft.com/office/officeart/2005/8/layout/vList2"/>
    <dgm:cxn modelId="{DFB92ACD-BAC1-49FF-A275-C9727EA6FFB1}" type="presParOf" srcId="{FDEFF742-C0F0-F249-BBD5-CA76DB7DB6A7}" destId="{9F4A3056-D0A7-7D45-9C6D-4A9A83512481}" srcOrd="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EB064EC-B279-ED4A-A9FE-EBC79B8AB0BE}" type="doc">
      <dgm:prSet loTypeId="urn:microsoft.com/office/officeart/2005/8/layout/vList2" loCatId="" qsTypeId="urn:microsoft.com/office/officeart/2005/8/quickstyle/simple2" qsCatId="simple" csTypeId="urn:microsoft.com/office/officeart/2005/8/colors/accent1_2" csCatId="accent1" phldr="1"/>
      <dgm:spPr/>
      <dgm:t>
        <a:bodyPr/>
        <a:lstStyle/>
        <a:p>
          <a:endParaRPr lang="en-US"/>
        </a:p>
      </dgm:t>
    </dgm:pt>
    <dgm:pt modelId="{5DAF9992-B411-DE4B-9D77-841A678AC314}">
      <dgm:prSet custT="1"/>
      <dgm:spPr/>
      <dgm:t>
        <a:bodyPr/>
        <a:lstStyle/>
        <a:p>
          <a:pPr rtl="0"/>
          <a:r>
            <a:rPr lang="gu-IN" sz="1800" dirty="0" smtClean="0">
              <a:solidFill>
                <a:schemeClr val="bg1">
                  <a:lumMod val="95000"/>
                </a:schemeClr>
              </a:solidFill>
              <a:latin typeface="Cambria"/>
              <a:cs typeface="Cambria"/>
            </a:rPr>
            <a:t>મતદારની સ્લીપ જારી કર્યા બાદ પોલિંગ ઓફિસરની ચેતવણી છતાં જો મતદાર મતદાન પ્રક્રિયાનું પાલન ન કરે, તો તેની સ્લીપ પાછી લઈને રદ કરી દેવી</a:t>
          </a:r>
          <a:endParaRPr lang="en-US" sz="1800" dirty="0">
            <a:solidFill>
              <a:schemeClr val="bg1">
                <a:lumMod val="95000"/>
              </a:schemeClr>
            </a:solidFill>
            <a:latin typeface="Cambria"/>
            <a:cs typeface="Cambria"/>
          </a:endParaRPr>
        </a:p>
      </dgm:t>
    </dgm:pt>
    <dgm:pt modelId="{54FDEA36-0DE6-FB45-B672-CA2CE5F47B9C}" type="parTrans" cxnId="{DA469109-969D-9D45-ACF4-7E4115BCD72E}">
      <dgm:prSet/>
      <dgm:spPr/>
      <dgm:t>
        <a:bodyPr/>
        <a:lstStyle/>
        <a:p>
          <a:endParaRPr lang="en-US" sz="2300">
            <a:solidFill>
              <a:srgbClr val="000000"/>
            </a:solidFill>
            <a:latin typeface="Cambria"/>
            <a:cs typeface="Cambria"/>
          </a:endParaRPr>
        </a:p>
      </dgm:t>
    </dgm:pt>
    <dgm:pt modelId="{0DE771AB-767F-C143-ACE2-70E1FCC3678C}" type="sibTrans" cxnId="{DA469109-969D-9D45-ACF4-7E4115BCD72E}">
      <dgm:prSet/>
      <dgm:spPr/>
      <dgm:t>
        <a:bodyPr/>
        <a:lstStyle/>
        <a:p>
          <a:endParaRPr lang="en-US" sz="2300">
            <a:solidFill>
              <a:srgbClr val="000000"/>
            </a:solidFill>
            <a:latin typeface="Cambria"/>
            <a:cs typeface="Cambria"/>
          </a:endParaRPr>
        </a:p>
      </dgm:t>
    </dgm:pt>
    <dgm:pt modelId="{E7C2C1D4-50BC-1C49-BDF1-81B5267A2B09}">
      <dgm:prSet custT="1"/>
      <dgm:spPr/>
      <dgm:t>
        <a:bodyPr/>
        <a:lstStyle/>
        <a:p>
          <a:pPr rtl="0"/>
          <a:r>
            <a:rPr lang="en-US" sz="1800" i="1" dirty="0" smtClean="0">
              <a:solidFill>
                <a:srgbClr val="000000"/>
              </a:solidFill>
              <a:latin typeface="Cambria"/>
              <a:cs typeface="Cambria"/>
            </a:rPr>
            <a:t>“</a:t>
          </a:r>
          <a:r>
            <a:rPr lang="gu-IN" sz="1800" i="1" dirty="0" smtClean="0">
              <a:solidFill>
                <a:schemeClr val="bg1">
                  <a:lumMod val="95000"/>
                </a:schemeClr>
              </a:solidFill>
              <a:latin typeface="Cambria"/>
              <a:cs typeface="Cambria"/>
            </a:rPr>
            <a:t>મત આપવાની મંજૂરી નહીં</a:t>
          </a:r>
          <a:r>
            <a:rPr lang="en-US" sz="1800" i="1" dirty="0" smtClean="0">
              <a:solidFill>
                <a:schemeClr val="bg1">
                  <a:lumMod val="95000"/>
                </a:schemeClr>
              </a:solidFill>
              <a:latin typeface="Cambria"/>
              <a:cs typeface="Cambria"/>
            </a:rPr>
            <a:t> – </a:t>
          </a:r>
          <a:r>
            <a:rPr lang="gu-IN" sz="1800" i="1" dirty="0" smtClean="0">
              <a:solidFill>
                <a:schemeClr val="bg1">
                  <a:lumMod val="95000"/>
                </a:schemeClr>
              </a:solidFill>
              <a:latin typeface="Cambria"/>
              <a:cs typeface="Cambria"/>
            </a:rPr>
            <a:t>મતદાનની પ્રક્રિયાનો ભંગ</a:t>
          </a:r>
          <a:r>
            <a:rPr lang="en-US" sz="1800" i="1" dirty="0" smtClean="0">
              <a:solidFill>
                <a:schemeClr val="bg1">
                  <a:lumMod val="95000"/>
                </a:schemeClr>
              </a:solidFill>
              <a:latin typeface="Cambria"/>
              <a:cs typeface="Cambria"/>
            </a:rPr>
            <a:t>”-</a:t>
          </a:r>
          <a:r>
            <a:rPr lang="en-US" sz="1800" dirty="0" smtClean="0">
              <a:solidFill>
                <a:schemeClr val="bg1">
                  <a:lumMod val="95000"/>
                </a:schemeClr>
              </a:solidFill>
              <a:latin typeface="Cambria"/>
              <a:cs typeface="Cambria"/>
            </a:rPr>
            <a:t> </a:t>
          </a:r>
          <a:r>
            <a:rPr lang="gu-IN" sz="1800" dirty="0" smtClean="0">
              <a:solidFill>
                <a:schemeClr val="bg1">
                  <a:lumMod val="95000"/>
                </a:schemeClr>
              </a:solidFill>
              <a:latin typeface="Cambria"/>
              <a:cs typeface="Cambria"/>
            </a:rPr>
            <a:t>તે મતદાર વિશે મતદારના રજિસ્ટરમાં (ફોર્મ </a:t>
          </a:r>
          <a:r>
            <a:rPr lang="gu-IN" sz="1800" dirty="0" smtClean="0">
              <a:solidFill>
                <a:schemeClr val="bg1">
                  <a:lumMod val="95000"/>
                </a:schemeClr>
              </a:solidFill>
              <a:latin typeface="Cambria"/>
              <a:cs typeface="Cambria"/>
            </a:rPr>
            <a:t>૨૩ ક) </a:t>
          </a:r>
          <a:r>
            <a:rPr lang="gu-IN" sz="1800" dirty="0" smtClean="0">
              <a:solidFill>
                <a:schemeClr val="bg1">
                  <a:lumMod val="95000"/>
                </a:schemeClr>
              </a:solidFill>
              <a:latin typeface="Cambria"/>
              <a:cs typeface="Cambria"/>
            </a:rPr>
            <a:t>આ નોંધ કરવી</a:t>
          </a:r>
          <a:endParaRPr lang="en-US" sz="1800" dirty="0">
            <a:solidFill>
              <a:schemeClr val="bg1">
                <a:lumMod val="95000"/>
              </a:schemeClr>
            </a:solidFill>
            <a:latin typeface="Cambria"/>
            <a:cs typeface="Cambria"/>
          </a:endParaRPr>
        </a:p>
      </dgm:t>
    </dgm:pt>
    <dgm:pt modelId="{F29B8B22-68B6-4F46-AD2B-090FD66DB956}" type="parTrans" cxnId="{C6D94253-2D58-F84F-9E5B-828C9FEFFCCF}">
      <dgm:prSet/>
      <dgm:spPr/>
      <dgm:t>
        <a:bodyPr/>
        <a:lstStyle/>
        <a:p>
          <a:endParaRPr lang="en-US" sz="2300">
            <a:solidFill>
              <a:srgbClr val="000000"/>
            </a:solidFill>
            <a:latin typeface="Cambria"/>
            <a:cs typeface="Cambria"/>
          </a:endParaRPr>
        </a:p>
      </dgm:t>
    </dgm:pt>
    <dgm:pt modelId="{17E13D5B-56C6-E445-8852-9295A935785B}" type="sibTrans" cxnId="{C6D94253-2D58-F84F-9E5B-828C9FEFFCCF}">
      <dgm:prSet/>
      <dgm:spPr/>
      <dgm:t>
        <a:bodyPr/>
        <a:lstStyle/>
        <a:p>
          <a:endParaRPr lang="en-US" sz="2300">
            <a:solidFill>
              <a:srgbClr val="000000"/>
            </a:solidFill>
            <a:latin typeface="Cambria"/>
            <a:cs typeface="Cambria"/>
          </a:endParaRPr>
        </a:p>
      </dgm:t>
    </dgm:pt>
    <dgm:pt modelId="{051BEE17-361D-5C45-ACD5-8ACDBA10C3C4}">
      <dgm:prSet custT="1"/>
      <dgm:spPr/>
      <dgm:t>
        <a:bodyPr/>
        <a:lstStyle/>
        <a:p>
          <a:pPr rtl="0"/>
          <a:r>
            <a:rPr lang="gu-IN" sz="2300" dirty="0" smtClean="0">
              <a:solidFill>
                <a:schemeClr val="bg1">
                  <a:lumMod val="95000"/>
                </a:schemeClr>
              </a:solidFill>
              <a:latin typeface="Cambria"/>
              <a:cs typeface="Cambria"/>
            </a:rPr>
            <a:t>તે એન્ટ્રી નીચે તમારે તમારી આખી સહી કરવી</a:t>
          </a:r>
          <a:endParaRPr lang="en-US" sz="2300" dirty="0">
            <a:solidFill>
              <a:schemeClr val="bg1">
                <a:lumMod val="95000"/>
              </a:schemeClr>
            </a:solidFill>
            <a:latin typeface="Cambria"/>
            <a:cs typeface="Cambria"/>
          </a:endParaRPr>
        </a:p>
      </dgm:t>
    </dgm:pt>
    <dgm:pt modelId="{E3474566-34A9-FB41-8C5B-7E691BC55348}" type="parTrans" cxnId="{823F5DA3-2E43-DF41-AFB4-3B15A265690A}">
      <dgm:prSet/>
      <dgm:spPr/>
      <dgm:t>
        <a:bodyPr/>
        <a:lstStyle/>
        <a:p>
          <a:endParaRPr lang="en-US" sz="2300">
            <a:solidFill>
              <a:srgbClr val="000000"/>
            </a:solidFill>
            <a:latin typeface="Cambria"/>
            <a:cs typeface="Cambria"/>
          </a:endParaRPr>
        </a:p>
      </dgm:t>
    </dgm:pt>
    <dgm:pt modelId="{1F0A48B9-A73B-324D-B609-B6736E7F94F9}" type="sibTrans" cxnId="{823F5DA3-2E43-DF41-AFB4-3B15A265690A}">
      <dgm:prSet/>
      <dgm:spPr/>
      <dgm:t>
        <a:bodyPr/>
        <a:lstStyle/>
        <a:p>
          <a:endParaRPr lang="en-US" sz="2300">
            <a:solidFill>
              <a:srgbClr val="000000"/>
            </a:solidFill>
            <a:latin typeface="Cambria"/>
            <a:cs typeface="Cambria"/>
          </a:endParaRPr>
        </a:p>
      </dgm:t>
    </dgm:pt>
    <dgm:pt modelId="{448E3192-7A86-6F4C-84DD-ABFCCEBF48C1}">
      <dgm:prSet custT="1"/>
      <dgm:spPr/>
      <dgm:t>
        <a:bodyPr/>
        <a:lstStyle/>
        <a:p>
          <a:pPr rtl="0"/>
          <a:r>
            <a:rPr lang="gu-IN" sz="2300" dirty="0" smtClean="0">
              <a:solidFill>
                <a:schemeClr val="bg1">
                  <a:lumMod val="95000"/>
                </a:schemeClr>
              </a:solidFill>
              <a:latin typeface="Cambria"/>
              <a:cs typeface="Cambria"/>
            </a:rPr>
            <a:t>મતદાર રજિસ્ટરની કોલમ (1)માં મતદારના ક્રમાંકમાં કે અનુગામી મતદારના ક્રમાંકમાં કોઈ ફેરફાર કરવામાં નહીં આવે</a:t>
          </a:r>
          <a:endParaRPr lang="en-US" sz="2300" dirty="0">
            <a:solidFill>
              <a:schemeClr val="bg1">
                <a:lumMod val="95000"/>
              </a:schemeClr>
            </a:solidFill>
            <a:latin typeface="Cambria"/>
            <a:cs typeface="Cambria"/>
          </a:endParaRPr>
        </a:p>
      </dgm:t>
    </dgm:pt>
    <dgm:pt modelId="{98D414D7-D3E9-C44C-8DF6-7B0FBC49DFEB}" type="parTrans" cxnId="{A0A9ECD0-2E10-8548-8A5D-2BC8DDA925E8}">
      <dgm:prSet/>
      <dgm:spPr/>
      <dgm:t>
        <a:bodyPr/>
        <a:lstStyle/>
        <a:p>
          <a:endParaRPr lang="en-US" sz="2300">
            <a:solidFill>
              <a:srgbClr val="000000"/>
            </a:solidFill>
            <a:latin typeface="Cambria"/>
            <a:cs typeface="Cambria"/>
          </a:endParaRPr>
        </a:p>
      </dgm:t>
    </dgm:pt>
    <dgm:pt modelId="{029AF09F-57C2-0740-A54E-D024CAA2AF10}" type="sibTrans" cxnId="{A0A9ECD0-2E10-8548-8A5D-2BC8DDA925E8}">
      <dgm:prSet/>
      <dgm:spPr/>
      <dgm:t>
        <a:bodyPr/>
        <a:lstStyle/>
        <a:p>
          <a:endParaRPr lang="en-US" sz="2300">
            <a:solidFill>
              <a:srgbClr val="000000"/>
            </a:solidFill>
            <a:latin typeface="Cambria"/>
            <a:cs typeface="Cambria"/>
          </a:endParaRPr>
        </a:p>
      </dgm:t>
    </dgm:pt>
    <dgm:pt modelId="{36AE4CE6-59CE-B54D-8FB9-A09C3763AB9F}" type="pres">
      <dgm:prSet presAssocID="{DEB064EC-B279-ED4A-A9FE-EBC79B8AB0BE}" presName="linear" presStyleCnt="0">
        <dgm:presLayoutVars>
          <dgm:animLvl val="lvl"/>
          <dgm:resizeHandles val="exact"/>
        </dgm:presLayoutVars>
      </dgm:prSet>
      <dgm:spPr/>
      <dgm:t>
        <a:bodyPr/>
        <a:lstStyle/>
        <a:p>
          <a:endParaRPr lang="en-US"/>
        </a:p>
      </dgm:t>
    </dgm:pt>
    <dgm:pt modelId="{23A6412C-7D9C-F74D-A3C6-BA67FC4975DA}" type="pres">
      <dgm:prSet presAssocID="{5DAF9992-B411-DE4B-9D77-841A678AC314}" presName="parentText" presStyleLbl="node1" presStyleIdx="0" presStyleCnt="4" custScaleY="87287" custLinFactY="12363" custLinFactNeighborY="100000">
        <dgm:presLayoutVars>
          <dgm:chMax val="0"/>
          <dgm:bulletEnabled val="1"/>
        </dgm:presLayoutVars>
      </dgm:prSet>
      <dgm:spPr/>
      <dgm:t>
        <a:bodyPr/>
        <a:lstStyle/>
        <a:p>
          <a:endParaRPr lang="en-US"/>
        </a:p>
      </dgm:t>
    </dgm:pt>
    <dgm:pt modelId="{F955120E-C2FE-3D4C-A635-C8D4FFBD1B77}" type="pres">
      <dgm:prSet presAssocID="{0DE771AB-767F-C143-ACE2-70E1FCC3678C}" presName="spacer" presStyleCnt="0"/>
      <dgm:spPr/>
    </dgm:pt>
    <dgm:pt modelId="{98E1351E-E0BF-B84D-9653-F9FA6A00CE01}" type="pres">
      <dgm:prSet presAssocID="{E7C2C1D4-50BC-1C49-BDF1-81B5267A2B09}" presName="parentText" presStyleLbl="node1" presStyleIdx="1" presStyleCnt="4" custScaleY="82232" custLinFactY="3958" custLinFactNeighborY="100000">
        <dgm:presLayoutVars>
          <dgm:chMax val="0"/>
          <dgm:bulletEnabled val="1"/>
        </dgm:presLayoutVars>
      </dgm:prSet>
      <dgm:spPr/>
      <dgm:t>
        <a:bodyPr/>
        <a:lstStyle/>
        <a:p>
          <a:endParaRPr lang="en-US"/>
        </a:p>
      </dgm:t>
    </dgm:pt>
    <dgm:pt modelId="{C9944B55-9E78-114B-B509-319484A9FF4A}" type="pres">
      <dgm:prSet presAssocID="{17E13D5B-56C6-E445-8852-9295A935785B}" presName="spacer" presStyleCnt="0"/>
      <dgm:spPr/>
    </dgm:pt>
    <dgm:pt modelId="{AF2FF2C0-F825-0547-8416-A5BD7BA3D2A0}" type="pres">
      <dgm:prSet presAssocID="{051BEE17-361D-5C45-ACD5-8ACDBA10C3C4}" presName="parentText" presStyleLbl="node1" presStyleIdx="2" presStyleCnt="4" custScaleY="64313" custLinFactNeighborY="59920">
        <dgm:presLayoutVars>
          <dgm:chMax val="0"/>
          <dgm:bulletEnabled val="1"/>
        </dgm:presLayoutVars>
      </dgm:prSet>
      <dgm:spPr/>
      <dgm:t>
        <a:bodyPr/>
        <a:lstStyle/>
        <a:p>
          <a:endParaRPr lang="en-US"/>
        </a:p>
      </dgm:t>
    </dgm:pt>
    <dgm:pt modelId="{62D199A6-9C40-604E-BA49-D72B1E94915B}" type="pres">
      <dgm:prSet presAssocID="{1F0A48B9-A73B-324D-B609-B6736E7F94F9}" presName="spacer" presStyleCnt="0"/>
      <dgm:spPr/>
    </dgm:pt>
    <dgm:pt modelId="{36F58FF8-DBB8-4C4E-BB07-9B5704745C52}" type="pres">
      <dgm:prSet presAssocID="{448E3192-7A86-6F4C-84DD-ABFCCEBF48C1}" presName="parentText" presStyleLbl="node1" presStyleIdx="3" presStyleCnt="4" custScaleY="73955">
        <dgm:presLayoutVars>
          <dgm:chMax val="0"/>
          <dgm:bulletEnabled val="1"/>
        </dgm:presLayoutVars>
      </dgm:prSet>
      <dgm:spPr/>
      <dgm:t>
        <a:bodyPr/>
        <a:lstStyle/>
        <a:p>
          <a:endParaRPr lang="en-US"/>
        </a:p>
      </dgm:t>
    </dgm:pt>
  </dgm:ptLst>
  <dgm:cxnLst>
    <dgm:cxn modelId="{BB69E8A4-7D4A-4D25-9C45-EEBC8C5D13D2}" type="presOf" srcId="{5DAF9992-B411-DE4B-9D77-841A678AC314}" destId="{23A6412C-7D9C-F74D-A3C6-BA67FC4975DA}" srcOrd="0" destOrd="0" presId="urn:microsoft.com/office/officeart/2005/8/layout/vList2"/>
    <dgm:cxn modelId="{8C5FE179-9E79-473D-A5AB-719BA99C610E}" type="presOf" srcId="{448E3192-7A86-6F4C-84DD-ABFCCEBF48C1}" destId="{36F58FF8-DBB8-4C4E-BB07-9B5704745C52}" srcOrd="0" destOrd="0" presId="urn:microsoft.com/office/officeart/2005/8/layout/vList2"/>
    <dgm:cxn modelId="{823F5DA3-2E43-DF41-AFB4-3B15A265690A}" srcId="{DEB064EC-B279-ED4A-A9FE-EBC79B8AB0BE}" destId="{051BEE17-361D-5C45-ACD5-8ACDBA10C3C4}" srcOrd="2" destOrd="0" parTransId="{E3474566-34A9-FB41-8C5B-7E691BC55348}" sibTransId="{1F0A48B9-A73B-324D-B609-B6736E7F94F9}"/>
    <dgm:cxn modelId="{C6D94253-2D58-F84F-9E5B-828C9FEFFCCF}" srcId="{DEB064EC-B279-ED4A-A9FE-EBC79B8AB0BE}" destId="{E7C2C1D4-50BC-1C49-BDF1-81B5267A2B09}" srcOrd="1" destOrd="0" parTransId="{F29B8B22-68B6-4F46-AD2B-090FD66DB956}" sibTransId="{17E13D5B-56C6-E445-8852-9295A935785B}"/>
    <dgm:cxn modelId="{0A57892C-7723-4DA4-8DFF-0904D083A63C}" type="presOf" srcId="{051BEE17-361D-5C45-ACD5-8ACDBA10C3C4}" destId="{AF2FF2C0-F825-0547-8416-A5BD7BA3D2A0}" srcOrd="0" destOrd="0" presId="urn:microsoft.com/office/officeart/2005/8/layout/vList2"/>
    <dgm:cxn modelId="{DA469109-969D-9D45-ACF4-7E4115BCD72E}" srcId="{DEB064EC-B279-ED4A-A9FE-EBC79B8AB0BE}" destId="{5DAF9992-B411-DE4B-9D77-841A678AC314}" srcOrd="0" destOrd="0" parTransId="{54FDEA36-0DE6-FB45-B672-CA2CE5F47B9C}" sibTransId="{0DE771AB-767F-C143-ACE2-70E1FCC3678C}"/>
    <dgm:cxn modelId="{9DFFF01F-47F1-40F1-AECA-1F53D81E74FF}" type="presOf" srcId="{DEB064EC-B279-ED4A-A9FE-EBC79B8AB0BE}" destId="{36AE4CE6-59CE-B54D-8FB9-A09C3763AB9F}" srcOrd="0" destOrd="0" presId="urn:microsoft.com/office/officeart/2005/8/layout/vList2"/>
    <dgm:cxn modelId="{4B66B06F-D678-44A0-9BBA-B08DFF99D7C5}" type="presOf" srcId="{E7C2C1D4-50BC-1C49-BDF1-81B5267A2B09}" destId="{98E1351E-E0BF-B84D-9653-F9FA6A00CE01}" srcOrd="0" destOrd="0" presId="urn:microsoft.com/office/officeart/2005/8/layout/vList2"/>
    <dgm:cxn modelId="{A0A9ECD0-2E10-8548-8A5D-2BC8DDA925E8}" srcId="{DEB064EC-B279-ED4A-A9FE-EBC79B8AB0BE}" destId="{448E3192-7A86-6F4C-84DD-ABFCCEBF48C1}" srcOrd="3" destOrd="0" parTransId="{98D414D7-D3E9-C44C-8DF6-7B0FBC49DFEB}" sibTransId="{029AF09F-57C2-0740-A54E-D024CAA2AF10}"/>
    <dgm:cxn modelId="{72A69126-EDA1-465C-BFD0-D1D8269CBB96}" type="presParOf" srcId="{36AE4CE6-59CE-B54D-8FB9-A09C3763AB9F}" destId="{23A6412C-7D9C-F74D-A3C6-BA67FC4975DA}" srcOrd="0" destOrd="0" presId="urn:microsoft.com/office/officeart/2005/8/layout/vList2"/>
    <dgm:cxn modelId="{89570F9B-8CCD-4F7B-A321-E94C7C206181}" type="presParOf" srcId="{36AE4CE6-59CE-B54D-8FB9-A09C3763AB9F}" destId="{F955120E-C2FE-3D4C-A635-C8D4FFBD1B77}" srcOrd="1" destOrd="0" presId="urn:microsoft.com/office/officeart/2005/8/layout/vList2"/>
    <dgm:cxn modelId="{DF0921B0-058F-4568-A9A2-BE7A3FCF2BB6}" type="presParOf" srcId="{36AE4CE6-59CE-B54D-8FB9-A09C3763AB9F}" destId="{98E1351E-E0BF-B84D-9653-F9FA6A00CE01}" srcOrd="2" destOrd="0" presId="urn:microsoft.com/office/officeart/2005/8/layout/vList2"/>
    <dgm:cxn modelId="{5F78B00F-D560-4A89-A1F3-B14D9DCA0AC8}" type="presParOf" srcId="{36AE4CE6-59CE-B54D-8FB9-A09C3763AB9F}" destId="{C9944B55-9E78-114B-B509-319484A9FF4A}" srcOrd="3" destOrd="0" presId="urn:microsoft.com/office/officeart/2005/8/layout/vList2"/>
    <dgm:cxn modelId="{44F62C0B-2C9E-4F4D-A8C4-F2FE81F65477}" type="presParOf" srcId="{36AE4CE6-59CE-B54D-8FB9-A09C3763AB9F}" destId="{AF2FF2C0-F825-0547-8416-A5BD7BA3D2A0}" srcOrd="4" destOrd="0" presId="urn:microsoft.com/office/officeart/2005/8/layout/vList2"/>
    <dgm:cxn modelId="{DBADF605-18E4-4DF4-89D3-581BCE9BCE5E}" type="presParOf" srcId="{36AE4CE6-59CE-B54D-8FB9-A09C3763AB9F}" destId="{62D199A6-9C40-604E-BA49-D72B1E94915B}" srcOrd="5" destOrd="0" presId="urn:microsoft.com/office/officeart/2005/8/layout/vList2"/>
    <dgm:cxn modelId="{DBFA9158-A762-46EA-86A5-A47CF39B41C0}" type="presParOf" srcId="{36AE4CE6-59CE-B54D-8FB9-A09C3763AB9F}" destId="{36F58FF8-DBB8-4C4E-BB07-9B5704745C52}" srcOrd="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65ADFD4-D25A-454C-BE7B-B6A7D392F679}" type="doc">
      <dgm:prSet loTypeId="urn:microsoft.com/office/officeart/2005/8/layout/hierarchy4" loCatId="" qsTypeId="urn:microsoft.com/office/officeart/2005/8/quickstyle/simple3" qsCatId="simple" csTypeId="urn:microsoft.com/office/officeart/2005/8/colors/accent4_2" csCatId="accent4" phldr="1"/>
      <dgm:spPr/>
      <dgm:t>
        <a:bodyPr/>
        <a:lstStyle/>
        <a:p>
          <a:endParaRPr lang="en-US"/>
        </a:p>
      </dgm:t>
    </dgm:pt>
    <dgm:pt modelId="{D3C3A1E3-8848-9A43-A44B-6F24F9D335FC}">
      <dgm:prSet custT="1"/>
      <dgm:spPr/>
      <dgm:t>
        <a:bodyPr/>
        <a:lstStyle/>
        <a:p>
          <a:pPr rtl="0"/>
          <a:r>
            <a:rPr lang="gu-IN" sz="2000" dirty="0" smtClean="0">
              <a:latin typeface="Cambria"/>
              <a:cs typeface="Cambria"/>
            </a:rPr>
            <a:t>જો મતદારનો મતદારયાદી ક્રમાંક અપાઈ ગયો હોય અને સહી કર્યા કે અંગૂઠાની છાપ આપ્યા બાદ તે મતદાન નહીં કરવાનો નિર્ણય કરે તો...</a:t>
          </a:r>
          <a:endParaRPr lang="en-US" sz="2000" dirty="0">
            <a:latin typeface="Cambria"/>
            <a:cs typeface="Cambria"/>
          </a:endParaRPr>
        </a:p>
      </dgm:t>
    </dgm:pt>
    <dgm:pt modelId="{C7087FD1-65EB-0045-A503-93DEA929BB65}" type="parTrans" cxnId="{5DDD573A-885B-AB44-B9AE-1801B25DBB42}">
      <dgm:prSet/>
      <dgm:spPr/>
      <dgm:t>
        <a:bodyPr/>
        <a:lstStyle/>
        <a:p>
          <a:endParaRPr lang="en-US" sz="2000">
            <a:latin typeface="Cambria"/>
            <a:cs typeface="Cambria"/>
          </a:endParaRPr>
        </a:p>
      </dgm:t>
    </dgm:pt>
    <dgm:pt modelId="{F69DEBD6-AA95-CA48-908C-735D60E818E2}" type="sibTrans" cxnId="{5DDD573A-885B-AB44-B9AE-1801B25DBB42}">
      <dgm:prSet/>
      <dgm:spPr/>
      <dgm:t>
        <a:bodyPr/>
        <a:lstStyle/>
        <a:p>
          <a:endParaRPr lang="en-US" sz="2000">
            <a:latin typeface="Cambria"/>
            <a:cs typeface="Cambria"/>
          </a:endParaRPr>
        </a:p>
      </dgm:t>
    </dgm:pt>
    <dgm:pt modelId="{0C891886-1674-6048-A9F5-EEC3D5D3DF5D}">
      <dgm:prSet custT="1"/>
      <dgm:spPr/>
      <dgm:t>
        <a:bodyPr/>
        <a:lstStyle/>
        <a:p>
          <a:pPr rtl="0"/>
          <a:r>
            <a:rPr lang="gu-IN" sz="2000" dirty="0" smtClean="0">
              <a:latin typeface="Cambria"/>
              <a:cs typeface="Cambria"/>
            </a:rPr>
            <a:t>મતદારને મત આપવા માટે દબાણ કરી શકાય નહીં</a:t>
          </a:r>
          <a:endParaRPr lang="en-US" sz="2000" dirty="0">
            <a:latin typeface="Cambria"/>
            <a:cs typeface="Cambria"/>
          </a:endParaRPr>
        </a:p>
      </dgm:t>
    </dgm:pt>
    <dgm:pt modelId="{18DF0F18-9047-9242-8DF5-5FBC49761A16}" type="parTrans" cxnId="{BA2FC99A-A906-974F-8AA2-B493BEAB353E}">
      <dgm:prSet/>
      <dgm:spPr/>
      <dgm:t>
        <a:bodyPr/>
        <a:lstStyle/>
        <a:p>
          <a:endParaRPr lang="en-US" sz="2000">
            <a:latin typeface="Cambria"/>
            <a:cs typeface="Cambria"/>
          </a:endParaRPr>
        </a:p>
      </dgm:t>
    </dgm:pt>
    <dgm:pt modelId="{349C8589-FEE7-3149-A195-0F9FB4CE918D}" type="sibTrans" cxnId="{BA2FC99A-A906-974F-8AA2-B493BEAB353E}">
      <dgm:prSet/>
      <dgm:spPr/>
      <dgm:t>
        <a:bodyPr/>
        <a:lstStyle/>
        <a:p>
          <a:endParaRPr lang="en-US" sz="2000">
            <a:latin typeface="Cambria"/>
            <a:cs typeface="Cambria"/>
          </a:endParaRPr>
        </a:p>
      </dgm:t>
    </dgm:pt>
    <dgm:pt modelId="{85A9B967-AC04-C24E-ACD6-AA84EE5F4E4D}">
      <dgm:prSet custT="1"/>
      <dgm:spPr/>
      <dgm:t>
        <a:bodyPr/>
        <a:lstStyle/>
        <a:p>
          <a:pPr rtl="0"/>
          <a:r>
            <a:rPr lang="gu-IN" sz="2000" dirty="0" smtClean="0">
              <a:latin typeface="Cambria"/>
              <a:cs typeface="Cambria"/>
            </a:rPr>
            <a:t>ઉમેદવારના નામની સામે </a:t>
          </a:r>
          <a:r>
            <a:rPr lang="en-US" sz="2000" dirty="0" smtClean="0">
              <a:latin typeface="Cambria"/>
              <a:cs typeface="Cambria"/>
            </a:rPr>
            <a:t>‘</a:t>
          </a:r>
          <a:r>
            <a:rPr lang="gu-IN" sz="2000" dirty="0" smtClean="0">
              <a:latin typeface="Cambria"/>
              <a:cs typeface="Cambria"/>
            </a:rPr>
            <a:t>મતદાનનો ઈનકાર</a:t>
          </a:r>
          <a:r>
            <a:rPr lang="en-US" sz="2000" dirty="0" smtClean="0">
              <a:latin typeface="Cambria"/>
              <a:cs typeface="Cambria"/>
            </a:rPr>
            <a:t>’</a:t>
          </a:r>
          <a:r>
            <a:rPr lang="gu-IN" sz="2000" dirty="0" smtClean="0">
              <a:latin typeface="Cambria"/>
              <a:cs typeface="Cambria"/>
            </a:rPr>
            <a:t> એવી નોંધ કરીને તમારી સહી કરવી</a:t>
          </a:r>
          <a:endParaRPr lang="en-US" sz="2000" dirty="0">
            <a:latin typeface="Cambria"/>
            <a:cs typeface="Cambria"/>
          </a:endParaRPr>
        </a:p>
      </dgm:t>
    </dgm:pt>
    <dgm:pt modelId="{093817E5-D36B-BA44-AF84-9C928EB9526A}" type="parTrans" cxnId="{988614E5-3399-F249-86E1-870C42CCA504}">
      <dgm:prSet/>
      <dgm:spPr/>
      <dgm:t>
        <a:bodyPr/>
        <a:lstStyle/>
        <a:p>
          <a:endParaRPr lang="en-US" sz="2000">
            <a:latin typeface="Cambria"/>
            <a:cs typeface="Cambria"/>
          </a:endParaRPr>
        </a:p>
      </dgm:t>
    </dgm:pt>
    <dgm:pt modelId="{12962AAB-1976-1F46-8AA1-6BC090700A9F}" type="sibTrans" cxnId="{988614E5-3399-F249-86E1-870C42CCA504}">
      <dgm:prSet/>
      <dgm:spPr/>
      <dgm:t>
        <a:bodyPr/>
        <a:lstStyle/>
        <a:p>
          <a:endParaRPr lang="en-US" sz="2000">
            <a:latin typeface="Cambria"/>
            <a:cs typeface="Cambria"/>
          </a:endParaRPr>
        </a:p>
      </dgm:t>
    </dgm:pt>
    <dgm:pt modelId="{6848C8CD-C0D9-5945-88EE-BA37FD12441E}">
      <dgm:prSet custT="1"/>
      <dgm:spPr/>
      <dgm:t>
        <a:bodyPr/>
        <a:lstStyle/>
        <a:p>
          <a:pPr rtl="0"/>
          <a:r>
            <a:rPr lang="gu-IN" sz="2000" dirty="0" smtClean="0">
              <a:latin typeface="Cambria"/>
              <a:cs typeface="Cambria"/>
            </a:rPr>
            <a:t>રૂલ 49ક્યૂ હેઠળ આવી ટિપ્પણીની સામે તે મતદારની સહી કે અંગૂઠાની છાપ લો</a:t>
          </a:r>
          <a:endParaRPr lang="en-US" sz="2000" dirty="0">
            <a:latin typeface="Cambria"/>
            <a:cs typeface="Cambria"/>
          </a:endParaRPr>
        </a:p>
      </dgm:t>
    </dgm:pt>
    <dgm:pt modelId="{C4646CB2-E000-9040-B196-504FE7B6122C}" type="parTrans" cxnId="{0923CB71-CFFB-BB43-9AEE-9310BB6928F6}">
      <dgm:prSet/>
      <dgm:spPr/>
      <dgm:t>
        <a:bodyPr/>
        <a:lstStyle/>
        <a:p>
          <a:endParaRPr lang="en-US" sz="2000">
            <a:latin typeface="Cambria"/>
            <a:cs typeface="Cambria"/>
          </a:endParaRPr>
        </a:p>
      </dgm:t>
    </dgm:pt>
    <dgm:pt modelId="{85A9BA8C-54C4-0C4E-A2B6-150C22C138DD}" type="sibTrans" cxnId="{0923CB71-CFFB-BB43-9AEE-9310BB6928F6}">
      <dgm:prSet/>
      <dgm:spPr/>
      <dgm:t>
        <a:bodyPr/>
        <a:lstStyle/>
        <a:p>
          <a:endParaRPr lang="en-US" sz="2000">
            <a:latin typeface="Cambria"/>
            <a:cs typeface="Cambria"/>
          </a:endParaRPr>
        </a:p>
      </dgm:t>
    </dgm:pt>
    <dgm:pt modelId="{9536BC0D-CEC3-1C4F-A8B9-7292EB770289}">
      <dgm:prSet custT="1"/>
      <dgm:spPr/>
      <dgm:t>
        <a:bodyPr/>
        <a:lstStyle/>
        <a:p>
          <a:pPr rtl="0"/>
          <a:r>
            <a:rPr lang="gu-IN" sz="1600" dirty="0" smtClean="0">
              <a:latin typeface="Cambria"/>
              <a:cs typeface="Cambria"/>
            </a:rPr>
            <a:t>કન્ટ્રોલ યુનિટ પરનું બેલોટ બટન દબાઈ ગયા પછી મતદાર મત આપવાનો ઈનકાર કરે, તો ત્યાર પછીના મતદારને વોટિંગ કમ્પાર્ટમેન્ટમાં મોકલવા</a:t>
          </a:r>
          <a:endParaRPr lang="en-US" sz="1600" dirty="0">
            <a:latin typeface="Cambria"/>
            <a:cs typeface="Cambria"/>
          </a:endParaRPr>
        </a:p>
      </dgm:t>
    </dgm:pt>
    <dgm:pt modelId="{E4FDEDE2-55B1-4547-B7E2-6F5686613913}" type="parTrans" cxnId="{6C90C041-56AA-7346-ACF8-7C244BA43654}">
      <dgm:prSet/>
      <dgm:spPr/>
      <dgm:t>
        <a:bodyPr/>
        <a:lstStyle/>
        <a:p>
          <a:endParaRPr lang="en-US" sz="2000">
            <a:latin typeface="Cambria"/>
            <a:cs typeface="Cambria"/>
          </a:endParaRPr>
        </a:p>
      </dgm:t>
    </dgm:pt>
    <dgm:pt modelId="{82C9C407-37E2-1C46-AE35-7759DE7FB0C8}" type="sibTrans" cxnId="{6C90C041-56AA-7346-ACF8-7C244BA43654}">
      <dgm:prSet/>
      <dgm:spPr/>
      <dgm:t>
        <a:bodyPr/>
        <a:lstStyle/>
        <a:p>
          <a:endParaRPr lang="en-US" sz="2000">
            <a:latin typeface="Cambria"/>
            <a:cs typeface="Cambria"/>
          </a:endParaRPr>
        </a:p>
      </dgm:t>
    </dgm:pt>
    <dgm:pt modelId="{BC990641-D323-AF4C-AA58-2C22D481321D}" type="pres">
      <dgm:prSet presAssocID="{065ADFD4-D25A-454C-BE7B-B6A7D392F679}" presName="Name0" presStyleCnt="0">
        <dgm:presLayoutVars>
          <dgm:chPref val="1"/>
          <dgm:dir/>
          <dgm:animOne val="branch"/>
          <dgm:animLvl val="lvl"/>
          <dgm:resizeHandles/>
        </dgm:presLayoutVars>
      </dgm:prSet>
      <dgm:spPr/>
      <dgm:t>
        <a:bodyPr/>
        <a:lstStyle/>
        <a:p>
          <a:endParaRPr lang="en-US"/>
        </a:p>
      </dgm:t>
    </dgm:pt>
    <dgm:pt modelId="{B348F88D-00CC-C948-8EE2-EC965E05DEE4}" type="pres">
      <dgm:prSet presAssocID="{D3C3A1E3-8848-9A43-A44B-6F24F9D335FC}" presName="vertOne" presStyleCnt="0"/>
      <dgm:spPr/>
    </dgm:pt>
    <dgm:pt modelId="{F18136C6-7669-F34A-B6C6-D001F98E1E7E}" type="pres">
      <dgm:prSet presAssocID="{D3C3A1E3-8848-9A43-A44B-6F24F9D335FC}" presName="txOne" presStyleLbl="node0" presStyleIdx="0" presStyleCnt="1" custScaleY="40604">
        <dgm:presLayoutVars>
          <dgm:chPref val="3"/>
        </dgm:presLayoutVars>
      </dgm:prSet>
      <dgm:spPr/>
      <dgm:t>
        <a:bodyPr/>
        <a:lstStyle/>
        <a:p>
          <a:endParaRPr lang="en-US"/>
        </a:p>
      </dgm:t>
    </dgm:pt>
    <dgm:pt modelId="{4F19090B-B02A-7E4F-B6C1-4412D580B34B}" type="pres">
      <dgm:prSet presAssocID="{D3C3A1E3-8848-9A43-A44B-6F24F9D335FC}" presName="parTransOne" presStyleCnt="0"/>
      <dgm:spPr/>
    </dgm:pt>
    <dgm:pt modelId="{F9D1E61A-2968-7740-87C1-3CD5AFD8207B}" type="pres">
      <dgm:prSet presAssocID="{D3C3A1E3-8848-9A43-A44B-6F24F9D335FC}" presName="horzOne" presStyleCnt="0"/>
      <dgm:spPr/>
    </dgm:pt>
    <dgm:pt modelId="{887AC28B-4585-B942-9E16-C7BEBA399D6A}" type="pres">
      <dgm:prSet presAssocID="{0C891886-1674-6048-A9F5-EEC3D5D3DF5D}" presName="vertTwo" presStyleCnt="0"/>
      <dgm:spPr/>
    </dgm:pt>
    <dgm:pt modelId="{C4AD546C-0BD5-9748-A6AA-3E71956893EF}" type="pres">
      <dgm:prSet presAssocID="{0C891886-1674-6048-A9F5-EEC3D5D3DF5D}" presName="txTwo" presStyleLbl="node2" presStyleIdx="0" presStyleCnt="4">
        <dgm:presLayoutVars>
          <dgm:chPref val="3"/>
        </dgm:presLayoutVars>
      </dgm:prSet>
      <dgm:spPr/>
      <dgm:t>
        <a:bodyPr/>
        <a:lstStyle/>
        <a:p>
          <a:endParaRPr lang="en-US"/>
        </a:p>
      </dgm:t>
    </dgm:pt>
    <dgm:pt modelId="{5487D657-A334-FF4C-9193-1497466EFDE9}" type="pres">
      <dgm:prSet presAssocID="{0C891886-1674-6048-A9F5-EEC3D5D3DF5D}" presName="horzTwo" presStyleCnt="0"/>
      <dgm:spPr/>
    </dgm:pt>
    <dgm:pt modelId="{2BD8A3DF-5968-2F47-84BC-7A7C8530B2A3}" type="pres">
      <dgm:prSet presAssocID="{349C8589-FEE7-3149-A195-0F9FB4CE918D}" presName="sibSpaceTwo" presStyleCnt="0"/>
      <dgm:spPr/>
    </dgm:pt>
    <dgm:pt modelId="{4FAC53CE-B3B7-BA49-B5E1-D38139857321}" type="pres">
      <dgm:prSet presAssocID="{85A9B967-AC04-C24E-ACD6-AA84EE5F4E4D}" presName="vertTwo" presStyleCnt="0"/>
      <dgm:spPr/>
    </dgm:pt>
    <dgm:pt modelId="{89DBCAAC-B62C-8545-B9B8-DB5DEF9E3EE9}" type="pres">
      <dgm:prSet presAssocID="{85A9B967-AC04-C24E-ACD6-AA84EE5F4E4D}" presName="txTwo" presStyleLbl="node2" presStyleIdx="1" presStyleCnt="4">
        <dgm:presLayoutVars>
          <dgm:chPref val="3"/>
        </dgm:presLayoutVars>
      </dgm:prSet>
      <dgm:spPr/>
      <dgm:t>
        <a:bodyPr/>
        <a:lstStyle/>
        <a:p>
          <a:endParaRPr lang="en-US"/>
        </a:p>
      </dgm:t>
    </dgm:pt>
    <dgm:pt modelId="{71337679-F128-264C-9A44-26BAE4821E78}" type="pres">
      <dgm:prSet presAssocID="{85A9B967-AC04-C24E-ACD6-AA84EE5F4E4D}" presName="horzTwo" presStyleCnt="0"/>
      <dgm:spPr/>
    </dgm:pt>
    <dgm:pt modelId="{85D19E81-C585-204C-844A-DED0BBBAE261}" type="pres">
      <dgm:prSet presAssocID="{12962AAB-1976-1F46-8AA1-6BC090700A9F}" presName="sibSpaceTwo" presStyleCnt="0"/>
      <dgm:spPr/>
    </dgm:pt>
    <dgm:pt modelId="{28D20CA0-7D7C-F248-B915-7E050A3209D3}" type="pres">
      <dgm:prSet presAssocID="{6848C8CD-C0D9-5945-88EE-BA37FD12441E}" presName="vertTwo" presStyleCnt="0"/>
      <dgm:spPr/>
    </dgm:pt>
    <dgm:pt modelId="{430B4B30-A641-F848-9904-AB9166EC0BAF}" type="pres">
      <dgm:prSet presAssocID="{6848C8CD-C0D9-5945-88EE-BA37FD12441E}" presName="txTwo" presStyleLbl="node2" presStyleIdx="2" presStyleCnt="4">
        <dgm:presLayoutVars>
          <dgm:chPref val="3"/>
        </dgm:presLayoutVars>
      </dgm:prSet>
      <dgm:spPr/>
      <dgm:t>
        <a:bodyPr/>
        <a:lstStyle/>
        <a:p>
          <a:endParaRPr lang="en-US"/>
        </a:p>
      </dgm:t>
    </dgm:pt>
    <dgm:pt modelId="{E2A5E241-1201-E242-947B-7BE3B5CEB508}" type="pres">
      <dgm:prSet presAssocID="{6848C8CD-C0D9-5945-88EE-BA37FD12441E}" presName="horzTwo" presStyleCnt="0"/>
      <dgm:spPr/>
    </dgm:pt>
    <dgm:pt modelId="{E7B36EAC-7AB1-ED41-A9EB-EA9684EA770C}" type="pres">
      <dgm:prSet presAssocID="{85A9BA8C-54C4-0C4E-A2B6-150C22C138DD}" presName="sibSpaceTwo" presStyleCnt="0"/>
      <dgm:spPr/>
    </dgm:pt>
    <dgm:pt modelId="{81B72C5D-560E-A14A-9CA7-3E4A9A8ADF06}" type="pres">
      <dgm:prSet presAssocID="{9536BC0D-CEC3-1C4F-A8B9-7292EB770289}" presName="vertTwo" presStyleCnt="0"/>
      <dgm:spPr/>
    </dgm:pt>
    <dgm:pt modelId="{D36275D6-103E-2D47-AA10-A0C5221D8EA9}" type="pres">
      <dgm:prSet presAssocID="{9536BC0D-CEC3-1C4F-A8B9-7292EB770289}" presName="txTwo" presStyleLbl="node2" presStyleIdx="3" presStyleCnt="4">
        <dgm:presLayoutVars>
          <dgm:chPref val="3"/>
        </dgm:presLayoutVars>
      </dgm:prSet>
      <dgm:spPr/>
      <dgm:t>
        <a:bodyPr/>
        <a:lstStyle/>
        <a:p>
          <a:endParaRPr lang="en-US"/>
        </a:p>
      </dgm:t>
    </dgm:pt>
    <dgm:pt modelId="{099B7977-9BAA-3F44-AB84-873440F27BEA}" type="pres">
      <dgm:prSet presAssocID="{9536BC0D-CEC3-1C4F-A8B9-7292EB770289}" presName="horzTwo" presStyleCnt="0"/>
      <dgm:spPr/>
    </dgm:pt>
  </dgm:ptLst>
  <dgm:cxnLst>
    <dgm:cxn modelId="{BA2FC99A-A906-974F-8AA2-B493BEAB353E}" srcId="{D3C3A1E3-8848-9A43-A44B-6F24F9D335FC}" destId="{0C891886-1674-6048-A9F5-EEC3D5D3DF5D}" srcOrd="0" destOrd="0" parTransId="{18DF0F18-9047-9242-8DF5-5FBC49761A16}" sibTransId="{349C8589-FEE7-3149-A195-0F9FB4CE918D}"/>
    <dgm:cxn modelId="{DF9EC7D3-DC2B-4BCA-B87C-EC464D92E634}" type="presOf" srcId="{9536BC0D-CEC3-1C4F-A8B9-7292EB770289}" destId="{D36275D6-103E-2D47-AA10-A0C5221D8EA9}" srcOrd="0" destOrd="0" presId="urn:microsoft.com/office/officeart/2005/8/layout/hierarchy4"/>
    <dgm:cxn modelId="{0923CB71-CFFB-BB43-9AEE-9310BB6928F6}" srcId="{D3C3A1E3-8848-9A43-A44B-6F24F9D335FC}" destId="{6848C8CD-C0D9-5945-88EE-BA37FD12441E}" srcOrd="2" destOrd="0" parTransId="{C4646CB2-E000-9040-B196-504FE7B6122C}" sibTransId="{85A9BA8C-54C4-0C4E-A2B6-150C22C138DD}"/>
    <dgm:cxn modelId="{B9D4E185-1531-4EDF-A5B0-5E5F96EC3A25}" type="presOf" srcId="{D3C3A1E3-8848-9A43-A44B-6F24F9D335FC}" destId="{F18136C6-7669-F34A-B6C6-D001F98E1E7E}" srcOrd="0" destOrd="0" presId="urn:microsoft.com/office/officeart/2005/8/layout/hierarchy4"/>
    <dgm:cxn modelId="{98DB93AA-0537-42B7-83D6-12303D251B88}" type="presOf" srcId="{065ADFD4-D25A-454C-BE7B-B6A7D392F679}" destId="{BC990641-D323-AF4C-AA58-2C22D481321D}" srcOrd="0" destOrd="0" presId="urn:microsoft.com/office/officeart/2005/8/layout/hierarchy4"/>
    <dgm:cxn modelId="{988614E5-3399-F249-86E1-870C42CCA504}" srcId="{D3C3A1E3-8848-9A43-A44B-6F24F9D335FC}" destId="{85A9B967-AC04-C24E-ACD6-AA84EE5F4E4D}" srcOrd="1" destOrd="0" parTransId="{093817E5-D36B-BA44-AF84-9C928EB9526A}" sibTransId="{12962AAB-1976-1F46-8AA1-6BC090700A9F}"/>
    <dgm:cxn modelId="{90CC5B47-B94D-4649-BEF4-F813705D5D78}" type="presOf" srcId="{6848C8CD-C0D9-5945-88EE-BA37FD12441E}" destId="{430B4B30-A641-F848-9904-AB9166EC0BAF}" srcOrd="0" destOrd="0" presId="urn:microsoft.com/office/officeart/2005/8/layout/hierarchy4"/>
    <dgm:cxn modelId="{6C90C041-56AA-7346-ACF8-7C244BA43654}" srcId="{D3C3A1E3-8848-9A43-A44B-6F24F9D335FC}" destId="{9536BC0D-CEC3-1C4F-A8B9-7292EB770289}" srcOrd="3" destOrd="0" parTransId="{E4FDEDE2-55B1-4547-B7E2-6F5686613913}" sibTransId="{82C9C407-37E2-1C46-AE35-7759DE7FB0C8}"/>
    <dgm:cxn modelId="{B05A30A4-992C-405E-B6C1-4238DB266609}" type="presOf" srcId="{85A9B967-AC04-C24E-ACD6-AA84EE5F4E4D}" destId="{89DBCAAC-B62C-8545-B9B8-DB5DEF9E3EE9}" srcOrd="0" destOrd="0" presId="urn:microsoft.com/office/officeart/2005/8/layout/hierarchy4"/>
    <dgm:cxn modelId="{5DDD573A-885B-AB44-B9AE-1801B25DBB42}" srcId="{065ADFD4-D25A-454C-BE7B-B6A7D392F679}" destId="{D3C3A1E3-8848-9A43-A44B-6F24F9D335FC}" srcOrd="0" destOrd="0" parTransId="{C7087FD1-65EB-0045-A503-93DEA929BB65}" sibTransId="{F69DEBD6-AA95-CA48-908C-735D60E818E2}"/>
    <dgm:cxn modelId="{B4BB38F4-1D0C-4393-844D-561C363B237D}" type="presOf" srcId="{0C891886-1674-6048-A9F5-EEC3D5D3DF5D}" destId="{C4AD546C-0BD5-9748-A6AA-3E71956893EF}" srcOrd="0" destOrd="0" presId="urn:microsoft.com/office/officeart/2005/8/layout/hierarchy4"/>
    <dgm:cxn modelId="{C43A5F17-EEB9-44AE-AE0E-326EDE21D7F8}" type="presParOf" srcId="{BC990641-D323-AF4C-AA58-2C22D481321D}" destId="{B348F88D-00CC-C948-8EE2-EC965E05DEE4}" srcOrd="0" destOrd="0" presId="urn:microsoft.com/office/officeart/2005/8/layout/hierarchy4"/>
    <dgm:cxn modelId="{336910B8-1F6E-4DC7-BA49-A011C4A88AE7}" type="presParOf" srcId="{B348F88D-00CC-C948-8EE2-EC965E05DEE4}" destId="{F18136C6-7669-F34A-B6C6-D001F98E1E7E}" srcOrd="0" destOrd="0" presId="urn:microsoft.com/office/officeart/2005/8/layout/hierarchy4"/>
    <dgm:cxn modelId="{22F6C7AB-789E-4C25-90FB-3216CBA4C24B}" type="presParOf" srcId="{B348F88D-00CC-C948-8EE2-EC965E05DEE4}" destId="{4F19090B-B02A-7E4F-B6C1-4412D580B34B}" srcOrd="1" destOrd="0" presId="urn:microsoft.com/office/officeart/2005/8/layout/hierarchy4"/>
    <dgm:cxn modelId="{E4EDC961-24AB-4791-8D4C-03D2C04F21BE}" type="presParOf" srcId="{B348F88D-00CC-C948-8EE2-EC965E05DEE4}" destId="{F9D1E61A-2968-7740-87C1-3CD5AFD8207B}" srcOrd="2" destOrd="0" presId="urn:microsoft.com/office/officeart/2005/8/layout/hierarchy4"/>
    <dgm:cxn modelId="{432533F8-8B96-4FAA-B2B6-FFB4EE99FD44}" type="presParOf" srcId="{F9D1E61A-2968-7740-87C1-3CD5AFD8207B}" destId="{887AC28B-4585-B942-9E16-C7BEBA399D6A}" srcOrd="0" destOrd="0" presId="urn:microsoft.com/office/officeart/2005/8/layout/hierarchy4"/>
    <dgm:cxn modelId="{1E14BAE7-ECD3-42FF-AAFE-80B0A166287D}" type="presParOf" srcId="{887AC28B-4585-B942-9E16-C7BEBA399D6A}" destId="{C4AD546C-0BD5-9748-A6AA-3E71956893EF}" srcOrd="0" destOrd="0" presId="urn:microsoft.com/office/officeart/2005/8/layout/hierarchy4"/>
    <dgm:cxn modelId="{F336064D-7EA5-495A-A441-00211DB5104C}" type="presParOf" srcId="{887AC28B-4585-B942-9E16-C7BEBA399D6A}" destId="{5487D657-A334-FF4C-9193-1497466EFDE9}" srcOrd="1" destOrd="0" presId="urn:microsoft.com/office/officeart/2005/8/layout/hierarchy4"/>
    <dgm:cxn modelId="{79F82A38-7433-4BC3-9AED-6D922291BFC7}" type="presParOf" srcId="{F9D1E61A-2968-7740-87C1-3CD5AFD8207B}" destId="{2BD8A3DF-5968-2F47-84BC-7A7C8530B2A3}" srcOrd="1" destOrd="0" presId="urn:microsoft.com/office/officeart/2005/8/layout/hierarchy4"/>
    <dgm:cxn modelId="{CDF7947D-ECA9-458B-B00F-6E47FDD5AE03}" type="presParOf" srcId="{F9D1E61A-2968-7740-87C1-3CD5AFD8207B}" destId="{4FAC53CE-B3B7-BA49-B5E1-D38139857321}" srcOrd="2" destOrd="0" presId="urn:microsoft.com/office/officeart/2005/8/layout/hierarchy4"/>
    <dgm:cxn modelId="{B82343CB-8BA1-4963-84AA-0BD152A1065C}" type="presParOf" srcId="{4FAC53CE-B3B7-BA49-B5E1-D38139857321}" destId="{89DBCAAC-B62C-8545-B9B8-DB5DEF9E3EE9}" srcOrd="0" destOrd="0" presId="urn:microsoft.com/office/officeart/2005/8/layout/hierarchy4"/>
    <dgm:cxn modelId="{2C7C5304-A883-4C77-BCBB-7617A227E1EB}" type="presParOf" srcId="{4FAC53CE-B3B7-BA49-B5E1-D38139857321}" destId="{71337679-F128-264C-9A44-26BAE4821E78}" srcOrd="1" destOrd="0" presId="urn:microsoft.com/office/officeart/2005/8/layout/hierarchy4"/>
    <dgm:cxn modelId="{C24D88E2-3AA5-4E62-8C72-A867B3C64994}" type="presParOf" srcId="{F9D1E61A-2968-7740-87C1-3CD5AFD8207B}" destId="{85D19E81-C585-204C-844A-DED0BBBAE261}" srcOrd="3" destOrd="0" presId="urn:microsoft.com/office/officeart/2005/8/layout/hierarchy4"/>
    <dgm:cxn modelId="{96E4BA1D-B1D0-461F-BAE7-99640FA1E70C}" type="presParOf" srcId="{F9D1E61A-2968-7740-87C1-3CD5AFD8207B}" destId="{28D20CA0-7D7C-F248-B915-7E050A3209D3}" srcOrd="4" destOrd="0" presId="urn:microsoft.com/office/officeart/2005/8/layout/hierarchy4"/>
    <dgm:cxn modelId="{D080EC81-B190-4D24-ADB6-B4FA47AF97C8}" type="presParOf" srcId="{28D20CA0-7D7C-F248-B915-7E050A3209D3}" destId="{430B4B30-A641-F848-9904-AB9166EC0BAF}" srcOrd="0" destOrd="0" presId="urn:microsoft.com/office/officeart/2005/8/layout/hierarchy4"/>
    <dgm:cxn modelId="{F0618F41-C1DD-493D-9FF8-94606DE36526}" type="presParOf" srcId="{28D20CA0-7D7C-F248-B915-7E050A3209D3}" destId="{E2A5E241-1201-E242-947B-7BE3B5CEB508}" srcOrd="1" destOrd="0" presId="urn:microsoft.com/office/officeart/2005/8/layout/hierarchy4"/>
    <dgm:cxn modelId="{9B2E8392-B4CA-4925-8399-79B3248AEE65}" type="presParOf" srcId="{F9D1E61A-2968-7740-87C1-3CD5AFD8207B}" destId="{E7B36EAC-7AB1-ED41-A9EB-EA9684EA770C}" srcOrd="5" destOrd="0" presId="urn:microsoft.com/office/officeart/2005/8/layout/hierarchy4"/>
    <dgm:cxn modelId="{55C69261-2581-4ABA-9093-13FE5394F8E3}" type="presParOf" srcId="{F9D1E61A-2968-7740-87C1-3CD5AFD8207B}" destId="{81B72C5D-560E-A14A-9CA7-3E4A9A8ADF06}" srcOrd="6" destOrd="0" presId="urn:microsoft.com/office/officeart/2005/8/layout/hierarchy4"/>
    <dgm:cxn modelId="{137DF1F6-41C4-4E16-88A4-FF391E14DE72}" type="presParOf" srcId="{81B72C5D-560E-A14A-9CA7-3E4A9A8ADF06}" destId="{D36275D6-103E-2D47-AA10-A0C5221D8EA9}" srcOrd="0" destOrd="0" presId="urn:microsoft.com/office/officeart/2005/8/layout/hierarchy4"/>
    <dgm:cxn modelId="{F6AC0E65-EBCA-49B6-8262-2CF5FBB03486}" type="presParOf" srcId="{81B72C5D-560E-A14A-9CA7-3E4A9A8ADF06}" destId="{099B7977-9BAA-3F44-AB84-873440F27BEA}" srcOrd="1" destOrd="0" presId="urn:microsoft.com/office/officeart/2005/8/layout/hierarchy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0B46F35-B165-9640-A836-155A60D43089}" type="doc">
      <dgm:prSet loTypeId="urn:microsoft.com/office/officeart/2005/8/layout/hierarchy4" loCatId="" qsTypeId="urn:microsoft.com/office/officeart/2005/8/quickstyle/simple2" qsCatId="simple" csTypeId="urn:microsoft.com/office/officeart/2005/8/colors/accent6_2" csCatId="accent6" phldr="1"/>
      <dgm:spPr/>
      <dgm:t>
        <a:bodyPr/>
        <a:lstStyle/>
        <a:p>
          <a:endParaRPr lang="en-US"/>
        </a:p>
      </dgm:t>
    </dgm:pt>
    <dgm:pt modelId="{96AA3079-4479-B84B-8F9A-1F5F5D69F059}">
      <dgm:prSet custT="1"/>
      <dgm:spPr/>
      <dgm:t>
        <a:bodyPr/>
        <a:lstStyle/>
        <a:p>
          <a:pPr rtl="0"/>
          <a:r>
            <a:rPr lang="gu-IN" sz="2300" b="1" dirty="0" smtClean="0">
              <a:solidFill>
                <a:srgbClr val="000000"/>
              </a:solidFill>
              <a:latin typeface="Cambria"/>
              <a:cs typeface="Cambria"/>
            </a:rPr>
            <a:t>છેલ્લા કલાકે મતદાન મથક પર હાજર મતદારો દ્વારા મતદાન</a:t>
          </a:r>
          <a:endParaRPr lang="en-US" sz="2300" dirty="0">
            <a:solidFill>
              <a:srgbClr val="000000"/>
            </a:solidFill>
            <a:latin typeface="Cambria"/>
            <a:cs typeface="Cambria"/>
          </a:endParaRPr>
        </a:p>
      </dgm:t>
    </dgm:pt>
    <dgm:pt modelId="{F1AE0059-642B-BF44-9B1A-317D19881D35}" type="parTrans" cxnId="{F2255A56-64FD-F94D-92A1-5B240C76B6C6}">
      <dgm:prSet/>
      <dgm:spPr/>
      <dgm:t>
        <a:bodyPr/>
        <a:lstStyle/>
        <a:p>
          <a:endParaRPr lang="en-US">
            <a:solidFill>
              <a:srgbClr val="000000"/>
            </a:solidFill>
            <a:latin typeface="Cambria"/>
            <a:cs typeface="Cambria"/>
          </a:endParaRPr>
        </a:p>
      </dgm:t>
    </dgm:pt>
    <dgm:pt modelId="{E8B08957-CDB9-5041-AA14-71977F09FBB1}" type="sibTrans" cxnId="{F2255A56-64FD-F94D-92A1-5B240C76B6C6}">
      <dgm:prSet/>
      <dgm:spPr/>
      <dgm:t>
        <a:bodyPr/>
        <a:lstStyle/>
        <a:p>
          <a:endParaRPr lang="en-US">
            <a:solidFill>
              <a:srgbClr val="000000"/>
            </a:solidFill>
            <a:latin typeface="Cambria"/>
            <a:cs typeface="Cambria"/>
          </a:endParaRPr>
        </a:p>
      </dgm:t>
    </dgm:pt>
    <dgm:pt modelId="{9F89EB9D-71A8-5348-8217-6135000E51D8}">
      <dgm:prSet/>
      <dgm:spPr/>
      <dgm:t>
        <a:bodyPr/>
        <a:lstStyle/>
        <a:p>
          <a:pPr rtl="0"/>
          <a:r>
            <a:rPr lang="gu-IN" dirty="0" smtClean="0">
              <a:solidFill>
                <a:srgbClr val="000000"/>
              </a:solidFill>
              <a:latin typeface="Cambria"/>
              <a:cs typeface="Cambria"/>
            </a:rPr>
            <a:t>આવા તમામ મતદારોને તમે સહી કરેલી અને લાઇનમાં ઊભેલા મતદારોના ક્રમ પ્રમાણે ક્રમાંક 1થી શરૂ થયેલી સ્લીપનું વિતરણ કરવું</a:t>
          </a:r>
          <a:endParaRPr lang="en-US" dirty="0">
            <a:solidFill>
              <a:srgbClr val="000000"/>
            </a:solidFill>
            <a:latin typeface="Cambria"/>
            <a:cs typeface="Cambria"/>
          </a:endParaRPr>
        </a:p>
      </dgm:t>
    </dgm:pt>
    <dgm:pt modelId="{F43A09FF-5BFC-F044-810E-74A346D6D587}" type="parTrans" cxnId="{16951E95-99A4-7749-B494-DB2CDC55FC8B}">
      <dgm:prSet/>
      <dgm:spPr/>
      <dgm:t>
        <a:bodyPr/>
        <a:lstStyle/>
        <a:p>
          <a:endParaRPr lang="en-US">
            <a:solidFill>
              <a:srgbClr val="000000"/>
            </a:solidFill>
            <a:latin typeface="Cambria"/>
            <a:cs typeface="Cambria"/>
          </a:endParaRPr>
        </a:p>
      </dgm:t>
    </dgm:pt>
    <dgm:pt modelId="{6E84889D-6A1D-BF43-90E3-22D5A215AA4B}" type="sibTrans" cxnId="{16951E95-99A4-7749-B494-DB2CDC55FC8B}">
      <dgm:prSet/>
      <dgm:spPr/>
      <dgm:t>
        <a:bodyPr/>
        <a:lstStyle/>
        <a:p>
          <a:endParaRPr lang="en-US">
            <a:solidFill>
              <a:srgbClr val="000000"/>
            </a:solidFill>
            <a:latin typeface="Cambria"/>
            <a:cs typeface="Cambria"/>
          </a:endParaRPr>
        </a:p>
      </dgm:t>
    </dgm:pt>
    <dgm:pt modelId="{8D3C8B19-F625-D840-A225-B50904322535}">
      <dgm:prSet/>
      <dgm:spPr/>
      <dgm:t>
        <a:bodyPr/>
        <a:lstStyle/>
        <a:p>
          <a:pPr rtl="0"/>
          <a:r>
            <a:rPr lang="gu-IN" dirty="0" smtClean="0">
              <a:solidFill>
                <a:srgbClr val="000000"/>
              </a:solidFill>
              <a:latin typeface="Cambria"/>
              <a:cs typeface="Cambria"/>
            </a:rPr>
            <a:t>તમામ મતદાતાઓ મત આપે ત્યાં સુધી મતદાનની પ્રક્રિયા ચાલુ રાખવી</a:t>
          </a:r>
          <a:endParaRPr lang="en-US" dirty="0">
            <a:solidFill>
              <a:srgbClr val="000000"/>
            </a:solidFill>
            <a:latin typeface="Cambria"/>
            <a:cs typeface="Cambria"/>
          </a:endParaRPr>
        </a:p>
      </dgm:t>
    </dgm:pt>
    <dgm:pt modelId="{6688427B-F5F4-654F-81B8-AF78B9BA34E9}" type="parTrans" cxnId="{5DAF0152-9B74-D543-971F-ADEFA7F9240B}">
      <dgm:prSet/>
      <dgm:spPr/>
      <dgm:t>
        <a:bodyPr/>
        <a:lstStyle/>
        <a:p>
          <a:endParaRPr lang="en-US">
            <a:solidFill>
              <a:srgbClr val="000000"/>
            </a:solidFill>
            <a:latin typeface="Cambria"/>
            <a:cs typeface="Cambria"/>
          </a:endParaRPr>
        </a:p>
      </dgm:t>
    </dgm:pt>
    <dgm:pt modelId="{B76DB8E9-B40D-DD43-83EF-6B8BB2D5EE89}" type="sibTrans" cxnId="{5DAF0152-9B74-D543-971F-ADEFA7F9240B}">
      <dgm:prSet/>
      <dgm:spPr/>
      <dgm:t>
        <a:bodyPr/>
        <a:lstStyle/>
        <a:p>
          <a:endParaRPr lang="en-US">
            <a:solidFill>
              <a:srgbClr val="000000"/>
            </a:solidFill>
            <a:latin typeface="Cambria"/>
            <a:cs typeface="Cambria"/>
          </a:endParaRPr>
        </a:p>
      </dgm:t>
    </dgm:pt>
    <dgm:pt modelId="{CAB7EB7E-004A-6E46-8B53-0694D90F719E}">
      <dgm:prSet/>
      <dgm:spPr/>
      <dgm:t>
        <a:bodyPr/>
        <a:lstStyle/>
        <a:p>
          <a:pPr rtl="0"/>
          <a:r>
            <a:rPr lang="gu-IN" dirty="0" smtClean="0">
              <a:solidFill>
                <a:srgbClr val="000000"/>
              </a:solidFill>
              <a:latin typeface="Cambria"/>
              <a:cs typeface="Cambria"/>
            </a:rPr>
            <a:t>નિયત કરેલા છેલ્લા કલાક બાદ કોઈપણ લાઇનમાં જોડાય નહીં તેનું ધ્યાન રાખવા માટે પોલીસ કે અન્ય સ્ટાફ ગોઠવવો</a:t>
          </a:r>
          <a:endParaRPr lang="en-US" dirty="0">
            <a:solidFill>
              <a:srgbClr val="000000"/>
            </a:solidFill>
            <a:latin typeface="Cambria"/>
            <a:cs typeface="Cambria"/>
          </a:endParaRPr>
        </a:p>
      </dgm:t>
    </dgm:pt>
    <dgm:pt modelId="{59EC41D5-43C3-E846-B030-1C4F7957608D}" type="parTrans" cxnId="{001B3981-03C9-1341-82A3-507024570D6F}">
      <dgm:prSet/>
      <dgm:spPr/>
      <dgm:t>
        <a:bodyPr/>
        <a:lstStyle/>
        <a:p>
          <a:endParaRPr lang="en-US">
            <a:solidFill>
              <a:srgbClr val="000000"/>
            </a:solidFill>
            <a:latin typeface="Cambria"/>
            <a:cs typeface="Cambria"/>
          </a:endParaRPr>
        </a:p>
      </dgm:t>
    </dgm:pt>
    <dgm:pt modelId="{FE25B513-888F-F04B-B5B0-D8AD6A8DBE81}" type="sibTrans" cxnId="{001B3981-03C9-1341-82A3-507024570D6F}">
      <dgm:prSet/>
      <dgm:spPr/>
      <dgm:t>
        <a:bodyPr/>
        <a:lstStyle/>
        <a:p>
          <a:endParaRPr lang="en-US">
            <a:solidFill>
              <a:srgbClr val="000000"/>
            </a:solidFill>
            <a:latin typeface="Cambria"/>
            <a:cs typeface="Cambria"/>
          </a:endParaRPr>
        </a:p>
      </dgm:t>
    </dgm:pt>
    <dgm:pt modelId="{C1EF42DF-31AA-B74E-A595-6B5C89AFE8C7}">
      <dgm:prSet/>
      <dgm:spPr/>
      <dgm:t>
        <a:bodyPr/>
        <a:lstStyle/>
        <a:p>
          <a:pPr rtl="0"/>
          <a:r>
            <a:rPr lang="gu-IN" dirty="0" smtClean="0">
              <a:solidFill>
                <a:srgbClr val="000000"/>
              </a:solidFill>
              <a:latin typeface="Cambria"/>
              <a:cs typeface="Cambria"/>
            </a:rPr>
            <a:t>વિધિવત રીતે મતદાનની પૂર્ણાહૂતિની જાહેરાત કરવી</a:t>
          </a:r>
          <a:endParaRPr lang="en-US" dirty="0">
            <a:solidFill>
              <a:srgbClr val="000000"/>
            </a:solidFill>
            <a:latin typeface="Cambria"/>
            <a:cs typeface="Cambria"/>
          </a:endParaRPr>
        </a:p>
      </dgm:t>
    </dgm:pt>
    <dgm:pt modelId="{5E3EF56D-ADAD-7B49-9C2C-D99001A5EE8C}" type="parTrans" cxnId="{FF18ED34-EEC7-FD4D-BB15-033F638B3444}">
      <dgm:prSet/>
      <dgm:spPr/>
      <dgm:t>
        <a:bodyPr/>
        <a:lstStyle/>
        <a:p>
          <a:endParaRPr lang="en-US">
            <a:solidFill>
              <a:srgbClr val="000000"/>
            </a:solidFill>
            <a:latin typeface="Cambria"/>
            <a:cs typeface="Cambria"/>
          </a:endParaRPr>
        </a:p>
      </dgm:t>
    </dgm:pt>
    <dgm:pt modelId="{DD813026-266C-4F4D-BEA2-7E8CD68C6CD8}" type="sibTrans" cxnId="{FF18ED34-EEC7-FD4D-BB15-033F638B3444}">
      <dgm:prSet/>
      <dgm:spPr/>
      <dgm:t>
        <a:bodyPr/>
        <a:lstStyle/>
        <a:p>
          <a:endParaRPr lang="en-US">
            <a:solidFill>
              <a:srgbClr val="000000"/>
            </a:solidFill>
            <a:latin typeface="Cambria"/>
            <a:cs typeface="Cambria"/>
          </a:endParaRPr>
        </a:p>
      </dgm:t>
    </dgm:pt>
    <dgm:pt modelId="{2D0B2183-9372-1A43-A590-D6D43A79FA05}" type="pres">
      <dgm:prSet presAssocID="{10B46F35-B165-9640-A836-155A60D43089}" presName="Name0" presStyleCnt="0">
        <dgm:presLayoutVars>
          <dgm:chPref val="1"/>
          <dgm:dir/>
          <dgm:animOne val="branch"/>
          <dgm:animLvl val="lvl"/>
          <dgm:resizeHandles/>
        </dgm:presLayoutVars>
      </dgm:prSet>
      <dgm:spPr/>
      <dgm:t>
        <a:bodyPr/>
        <a:lstStyle/>
        <a:p>
          <a:endParaRPr lang="en-US"/>
        </a:p>
      </dgm:t>
    </dgm:pt>
    <dgm:pt modelId="{580BC604-C2EA-F747-ABB9-F6010A365FE0}" type="pres">
      <dgm:prSet presAssocID="{96AA3079-4479-B84B-8F9A-1F5F5D69F059}" presName="vertOne" presStyleCnt="0"/>
      <dgm:spPr/>
    </dgm:pt>
    <dgm:pt modelId="{FA997859-1398-6346-9A7D-13198B277A81}" type="pres">
      <dgm:prSet presAssocID="{96AA3079-4479-B84B-8F9A-1F5F5D69F059}" presName="txOne" presStyleLbl="node0" presStyleIdx="0" presStyleCnt="1" custScaleY="23449">
        <dgm:presLayoutVars>
          <dgm:chPref val="3"/>
        </dgm:presLayoutVars>
      </dgm:prSet>
      <dgm:spPr/>
      <dgm:t>
        <a:bodyPr/>
        <a:lstStyle/>
        <a:p>
          <a:endParaRPr lang="en-US"/>
        </a:p>
      </dgm:t>
    </dgm:pt>
    <dgm:pt modelId="{ABF574E8-EA31-1947-97A0-F4DCC7CF1E5D}" type="pres">
      <dgm:prSet presAssocID="{96AA3079-4479-B84B-8F9A-1F5F5D69F059}" presName="parTransOne" presStyleCnt="0"/>
      <dgm:spPr/>
    </dgm:pt>
    <dgm:pt modelId="{D562404A-D607-704C-881C-A4A3BDB59627}" type="pres">
      <dgm:prSet presAssocID="{96AA3079-4479-B84B-8F9A-1F5F5D69F059}" presName="horzOne" presStyleCnt="0"/>
      <dgm:spPr/>
    </dgm:pt>
    <dgm:pt modelId="{61746003-CEFC-0648-BCC6-E3987246437C}" type="pres">
      <dgm:prSet presAssocID="{9F89EB9D-71A8-5348-8217-6135000E51D8}" presName="vertTwo" presStyleCnt="0"/>
      <dgm:spPr/>
    </dgm:pt>
    <dgm:pt modelId="{A5D7D2E2-0E79-BE4C-A76F-BB0930A91D0D}" type="pres">
      <dgm:prSet presAssocID="{9F89EB9D-71A8-5348-8217-6135000E51D8}" presName="txTwo" presStyleLbl="node2" presStyleIdx="0" presStyleCnt="4">
        <dgm:presLayoutVars>
          <dgm:chPref val="3"/>
        </dgm:presLayoutVars>
      </dgm:prSet>
      <dgm:spPr/>
      <dgm:t>
        <a:bodyPr/>
        <a:lstStyle/>
        <a:p>
          <a:endParaRPr lang="en-US"/>
        </a:p>
      </dgm:t>
    </dgm:pt>
    <dgm:pt modelId="{4CB4597A-0B49-7E4B-93F8-72FC71A8D7F5}" type="pres">
      <dgm:prSet presAssocID="{9F89EB9D-71A8-5348-8217-6135000E51D8}" presName="horzTwo" presStyleCnt="0"/>
      <dgm:spPr/>
    </dgm:pt>
    <dgm:pt modelId="{ADE891DA-C80D-A348-9DAA-2752A4EBB8BD}" type="pres">
      <dgm:prSet presAssocID="{6E84889D-6A1D-BF43-90E3-22D5A215AA4B}" presName="sibSpaceTwo" presStyleCnt="0"/>
      <dgm:spPr/>
    </dgm:pt>
    <dgm:pt modelId="{80D31E33-5A5D-5A4A-B6E8-571176760D86}" type="pres">
      <dgm:prSet presAssocID="{8D3C8B19-F625-D840-A225-B50904322535}" presName="vertTwo" presStyleCnt="0"/>
      <dgm:spPr/>
    </dgm:pt>
    <dgm:pt modelId="{FD21A2C9-26E2-8840-84AD-52141EC6C53C}" type="pres">
      <dgm:prSet presAssocID="{8D3C8B19-F625-D840-A225-B50904322535}" presName="txTwo" presStyleLbl="node2" presStyleIdx="1" presStyleCnt="4">
        <dgm:presLayoutVars>
          <dgm:chPref val="3"/>
        </dgm:presLayoutVars>
      </dgm:prSet>
      <dgm:spPr/>
      <dgm:t>
        <a:bodyPr/>
        <a:lstStyle/>
        <a:p>
          <a:endParaRPr lang="en-US"/>
        </a:p>
      </dgm:t>
    </dgm:pt>
    <dgm:pt modelId="{7327D299-CEDB-6343-98DA-16CBD0C2242A}" type="pres">
      <dgm:prSet presAssocID="{8D3C8B19-F625-D840-A225-B50904322535}" presName="horzTwo" presStyleCnt="0"/>
      <dgm:spPr/>
    </dgm:pt>
    <dgm:pt modelId="{E0AB3D06-9334-A945-896A-4E94977334D7}" type="pres">
      <dgm:prSet presAssocID="{B76DB8E9-B40D-DD43-83EF-6B8BB2D5EE89}" presName="sibSpaceTwo" presStyleCnt="0"/>
      <dgm:spPr/>
    </dgm:pt>
    <dgm:pt modelId="{D995C607-D0D2-714F-8134-97CCF8FD6530}" type="pres">
      <dgm:prSet presAssocID="{CAB7EB7E-004A-6E46-8B53-0694D90F719E}" presName="vertTwo" presStyleCnt="0"/>
      <dgm:spPr/>
    </dgm:pt>
    <dgm:pt modelId="{B92FE066-43A6-F440-8913-C8034BD1C8C8}" type="pres">
      <dgm:prSet presAssocID="{CAB7EB7E-004A-6E46-8B53-0694D90F719E}" presName="txTwo" presStyleLbl="node2" presStyleIdx="2" presStyleCnt="4">
        <dgm:presLayoutVars>
          <dgm:chPref val="3"/>
        </dgm:presLayoutVars>
      </dgm:prSet>
      <dgm:spPr/>
      <dgm:t>
        <a:bodyPr/>
        <a:lstStyle/>
        <a:p>
          <a:endParaRPr lang="en-US"/>
        </a:p>
      </dgm:t>
    </dgm:pt>
    <dgm:pt modelId="{8C20112C-3694-2146-BB3D-CCE1C50797DC}" type="pres">
      <dgm:prSet presAssocID="{CAB7EB7E-004A-6E46-8B53-0694D90F719E}" presName="horzTwo" presStyleCnt="0"/>
      <dgm:spPr/>
    </dgm:pt>
    <dgm:pt modelId="{A49969C7-8F45-C346-98AE-F58022EFEF69}" type="pres">
      <dgm:prSet presAssocID="{FE25B513-888F-F04B-B5B0-D8AD6A8DBE81}" presName="sibSpaceTwo" presStyleCnt="0"/>
      <dgm:spPr/>
    </dgm:pt>
    <dgm:pt modelId="{8ABDD175-2A06-0642-8136-29041CCB8C2E}" type="pres">
      <dgm:prSet presAssocID="{C1EF42DF-31AA-B74E-A595-6B5C89AFE8C7}" presName="vertTwo" presStyleCnt="0"/>
      <dgm:spPr/>
    </dgm:pt>
    <dgm:pt modelId="{C2C01DA8-3B02-2A44-9BD2-A8D5873BFA2A}" type="pres">
      <dgm:prSet presAssocID="{C1EF42DF-31AA-B74E-A595-6B5C89AFE8C7}" presName="txTwo" presStyleLbl="node2" presStyleIdx="3" presStyleCnt="4">
        <dgm:presLayoutVars>
          <dgm:chPref val="3"/>
        </dgm:presLayoutVars>
      </dgm:prSet>
      <dgm:spPr/>
      <dgm:t>
        <a:bodyPr/>
        <a:lstStyle/>
        <a:p>
          <a:endParaRPr lang="en-US"/>
        </a:p>
      </dgm:t>
    </dgm:pt>
    <dgm:pt modelId="{9DDEF003-BEC9-FC40-8974-814AE6691831}" type="pres">
      <dgm:prSet presAssocID="{C1EF42DF-31AA-B74E-A595-6B5C89AFE8C7}" presName="horzTwo" presStyleCnt="0"/>
      <dgm:spPr/>
    </dgm:pt>
  </dgm:ptLst>
  <dgm:cxnLst>
    <dgm:cxn modelId="{FF18ED34-EEC7-FD4D-BB15-033F638B3444}" srcId="{96AA3079-4479-B84B-8F9A-1F5F5D69F059}" destId="{C1EF42DF-31AA-B74E-A595-6B5C89AFE8C7}" srcOrd="3" destOrd="0" parTransId="{5E3EF56D-ADAD-7B49-9C2C-D99001A5EE8C}" sibTransId="{DD813026-266C-4F4D-BEA2-7E8CD68C6CD8}"/>
    <dgm:cxn modelId="{70B734DE-20F6-44BC-A7C5-92C744A4380C}" type="presOf" srcId="{8D3C8B19-F625-D840-A225-B50904322535}" destId="{FD21A2C9-26E2-8840-84AD-52141EC6C53C}" srcOrd="0" destOrd="0" presId="urn:microsoft.com/office/officeart/2005/8/layout/hierarchy4"/>
    <dgm:cxn modelId="{9E2F29C9-4441-4080-A0E1-85D88C3EE084}" type="presOf" srcId="{CAB7EB7E-004A-6E46-8B53-0694D90F719E}" destId="{B92FE066-43A6-F440-8913-C8034BD1C8C8}" srcOrd="0" destOrd="0" presId="urn:microsoft.com/office/officeart/2005/8/layout/hierarchy4"/>
    <dgm:cxn modelId="{8AB079E7-9003-4403-9858-4FC226E1E544}" type="presOf" srcId="{C1EF42DF-31AA-B74E-A595-6B5C89AFE8C7}" destId="{C2C01DA8-3B02-2A44-9BD2-A8D5873BFA2A}" srcOrd="0" destOrd="0" presId="urn:microsoft.com/office/officeart/2005/8/layout/hierarchy4"/>
    <dgm:cxn modelId="{5DAF0152-9B74-D543-971F-ADEFA7F9240B}" srcId="{96AA3079-4479-B84B-8F9A-1F5F5D69F059}" destId="{8D3C8B19-F625-D840-A225-B50904322535}" srcOrd="1" destOrd="0" parTransId="{6688427B-F5F4-654F-81B8-AF78B9BA34E9}" sibTransId="{B76DB8E9-B40D-DD43-83EF-6B8BB2D5EE89}"/>
    <dgm:cxn modelId="{EFA031A9-973D-48CD-AC1C-C9105DC75DBA}" type="presOf" srcId="{96AA3079-4479-B84B-8F9A-1F5F5D69F059}" destId="{FA997859-1398-6346-9A7D-13198B277A81}" srcOrd="0" destOrd="0" presId="urn:microsoft.com/office/officeart/2005/8/layout/hierarchy4"/>
    <dgm:cxn modelId="{3707B502-14CC-4C7C-B7F1-D0593ED25EFC}" type="presOf" srcId="{9F89EB9D-71A8-5348-8217-6135000E51D8}" destId="{A5D7D2E2-0E79-BE4C-A76F-BB0930A91D0D}" srcOrd="0" destOrd="0" presId="urn:microsoft.com/office/officeart/2005/8/layout/hierarchy4"/>
    <dgm:cxn modelId="{F2255A56-64FD-F94D-92A1-5B240C76B6C6}" srcId="{10B46F35-B165-9640-A836-155A60D43089}" destId="{96AA3079-4479-B84B-8F9A-1F5F5D69F059}" srcOrd="0" destOrd="0" parTransId="{F1AE0059-642B-BF44-9B1A-317D19881D35}" sibTransId="{E8B08957-CDB9-5041-AA14-71977F09FBB1}"/>
    <dgm:cxn modelId="{9A71276B-DA33-487D-BB2C-37D31746BE2B}" type="presOf" srcId="{10B46F35-B165-9640-A836-155A60D43089}" destId="{2D0B2183-9372-1A43-A590-D6D43A79FA05}" srcOrd="0" destOrd="0" presId="urn:microsoft.com/office/officeart/2005/8/layout/hierarchy4"/>
    <dgm:cxn modelId="{001B3981-03C9-1341-82A3-507024570D6F}" srcId="{96AA3079-4479-B84B-8F9A-1F5F5D69F059}" destId="{CAB7EB7E-004A-6E46-8B53-0694D90F719E}" srcOrd="2" destOrd="0" parTransId="{59EC41D5-43C3-E846-B030-1C4F7957608D}" sibTransId="{FE25B513-888F-F04B-B5B0-D8AD6A8DBE81}"/>
    <dgm:cxn modelId="{16951E95-99A4-7749-B494-DB2CDC55FC8B}" srcId="{96AA3079-4479-B84B-8F9A-1F5F5D69F059}" destId="{9F89EB9D-71A8-5348-8217-6135000E51D8}" srcOrd="0" destOrd="0" parTransId="{F43A09FF-5BFC-F044-810E-74A346D6D587}" sibTransId="{6E84889D-6A1D-BF43-90E3-22D5A215AA4B}"/>
    <dgm:cxn modelId="{44030B3D-5BBB-41F9-902C-0EBFD4B49342}" type="presParOf" srcId="{2D0B2183-9372-1A43-A590-D6D43A79FA05}" destId="{580BC604-C2EA-F747-ABB9-F6010A365FE0}" srcOrd="0" destOrd="0" presId="urn:microsoft.com/office/officeart/2005/8/layout/hierarchy4"/>
    <dgm:cxn modelId="{1E9BAF35-0505-4CBD-8BC5-61E76DB7190D}" type="presParOf" srcId="{580BC604-C2EA-F747-ABB9-F6010A365FE0}" destId="{FA997859-1398-6346-9A7D-13198B277A81}" srcOrd="0" destOrd="0" presId="urn:microsoft.com/office/officeart/2005/8/layout/hierarchy4"/>
    <dgm:cxn modelId="{A7C8E9FE-C9E3-4945-8E54-7368DE887E89}" type="presParOf" srcId="{580BC604-C2EA-F747-ABB9-F6010A365FE0}" destId="{ABF574E8-EA31-1947-97A0-F4DCC7CF1E5D}" srcOrd="1" destOrd="0" presId="urn:microsoft.com/office/officeart/2005/8/layout/hierarchy4"/>
    <dgm:cxn modelId="{7EB05E46-BBCF-4599-9000-8536812A0B8C}" type="presParOf" srcId="{580BC604-C2EA-F747-ABB9-F6010A365FE0}" destId="{D562404A-D607-704C-881C-A4A3BDB59627}" srcOrd="2" destOrd="0" presId="urn:microsoft.com/office/officeart/2005/8/layout/hierarchy4"/>
    <dgm:cxn modelId="{F1700129-FDD3-49F2-86FF-266D1ED8BA69}" type="presParOf" srcId="{D562404A-D607-704C-881C-A4A3BDB59627}" destId="{61746003-CEFC-0648-BCC6-E3987246437C}" srcOrd="0" destOrd="0" presId="urn:microsoft.com/office/officeart/2005/8/layout/hierarchy4"/>
    <dgm:cxn modelId="{84CA5D8E-2D20-4468-8538-627DDD1C60DD}" type="presParOf" srcId="{61746003-CEFC-0648-BCC6-E3987246437C}" destId="{A5D7D2E2-0E79-BE4C-A76F-BB0930A91D0D}" srcOrd="0" destOrd="0" presId="urn:microsoft.com/office/officeart/2005/8/layout/hierarchy4"/>
    <dgm:cxn modelId="{4ACDC0F7-6B4C-4F3C-8768-D2A85394D22A}" type="presParOf" srcId="{61746003-CEFC-0648-BCC6-E3987246437C}" destId="{4CB4597A-0B49-7E4B-93F8-72FC71A8D7F5}" srcOrd="1" destOrd="0" presId="urn:microsoft.com/office/officeart/2005/8/layout/hierarchy4"/>
    <dgm:cxn modelId="{20126DF4-ADA3-4F77-9CF2-F8F46A7AD956}" type="presParOf" srcId="{D562404A-D607-704C-881C-A4A3BDB59627}" destId="{ADE891DA-C80D-A348-9DAA-2752A4EBB8BD}" srcOrd="1" destOrd="0" presId="urn:microsoft.com/office/officeart/2005/8/layout/hierarchy4"/>
    <dgm:cxn modelId="{0F5D5B2A-22FB-4BCA-BB98-5565E0633CB4}" type="presParOf" srcId="{D562404A-D607-704C-881C-A4A3BDB59627}" destId="{80D31E33-5A5D-5A4A-B6E8-571176760D86}" srcOrd="2" destOrd="0" presId="urn:microsoft.com/office/officeart/2005/8/layout/hierarchy4"/>
    <dgm:cxn modelId="{AD73095D-6A5C-4032-91E0-2E7C6E9C569C}" type="presParOf" srcId="{80D31E33-5A5D-5A4A-B6E8-571176760D86}" destId="{FD21A2C9-26E2-8840-84AD-52141EC6C53C}" srcOrd="0" destOrd="0" presId="urn:microsoft.com/office/officeart/2005/8/layout/hierarchy4"/>
    <dgm:cxn modelId="{DD089447-A240-4EE3-8264-FDB4635A0F15}" type="presParOf" srcId="{80D31E33-5A5D-5A4A-B6E8-571176760D86}" destId="{7327D299-CEDB-6343-98DA-16CBD0C2242A}" srcOrd="1" destOrd="0" presId="urn:microsoft.com/office/officeart/2005/8/layout/hierarchy4"/>
    <dgm:cxn modelId="{7AB74786-3DE5-4CA6-B688-BD4FEA12B618}" type="presParOf" srcId="{D562404A-D607-704C-881C-A4A3BDB59627}" destId="{E0AB3D06-9334-A945-896A-4E94977334D7}" srcOrd="3" destOrd="0" presId="urn:microsoft.com/office/officeart/2005/8/layout/hierarchy4"/>
    <dgm:cxn modelId="{679B3D4E-C61A-4A59-8A9C-A20BAD111EFA}" type="presParOf" srcId="{D562404A-D607-704C-881C-A4A3BDB59627}" destId="{D995C607-D0D2-714F-8134-97CCF8FD6530}" srcOrd="4" destOrd="0" presId="urn:microsoft.com/office/officeart/2005/8/layout/hierarchy4"/>
    <dgm:cxn modelId="{3360F805-C1C5-4724-9D2B-0B3125760763}" type="presParOf" srcId="{D995C607-D0D2-714F-8134-97CCF8FD6530}" destId="{B92FE066-43A6-F440-8913-C8034BD1C8C8}" srcOrd="0" destOrd="0" presId="urn:microsoft.com/office/officeart/2005/8/layout/hierarchy4"/>
    <dgm:cxn modelId="{5A66FBFD-0EB5-48E1-9E2B-76C27B16AA3E}" type="presParOf" srcId="{D995C607-D0D2-714F-8134-97CCF8FD6530}" destId="{8C20112C-3694-2146-BB3D-CCE1C50797DC}" srcOrd="1" destOrd="0" presId="urn:microsoft.com/office/officeart/2005/8/layout/hierarchy4"/>
    <dgm:cxn modelId="{633BD2B8-A9B1-44CE-8FF9-FF3658671383}" type="presParOf" srcId="{D562404A-D607-704C-881C-A4A3BDB59627}" destId="{A49969C7-8F45-C346-98AE-F58022EFEF69}" srcOrd="5" destOrd="0" presId="urn:microsoft.com/office/officeart/2005/8/layout/hierarchy4"/>
    <dgm:cxn modelId="{72C3CC96-FF95-4C3B-982A-C7D056540AFC}" type="presParOf" srcId="{D562404A-D607-704C-881C-A4A3BDB59627}" destId="{8ABDD175-2A06-0642-8136-29041CCB8C2E}" srcOrd="6" destOrd="0" presId="urn:microsoft.com/office/officeart/2005/8/layout/hierarchy4"/>
    <dgm:cxn modelId="{6BC879C5-FF05-46C4-A044-D0F3DE76145B}" type="presParOf" srcId="{8ABDD175-2A06-0642-8136-29041CCB8C2E}" destId="{C2C01DA8-3B02-2A44-9BD2-A8D5873BFA2A}" srcOrd="0" destOrd="0" presId="urn:microsoft.com/office/officeart/2005/8/layout/hierarchy4"/>
    <dgm:cxn modelId="{D485F115-C0B8-4519-BA0F-8FF03719FD64}" type="presParOf" srcId="{8ABDD175-2A06-0642-8136-29041CCB8C2E}" destId="{9DDEF003-BEC9-FC40-8974-814AE6691831}" srcOrd="1" destOrd="0" presId="urn:microsoft.com/office/officeart/2005/8/layout/hierarchy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65BBA3E-2217-EB49-A5BF-1C1540C7DFFE}" type="doc">
      <dgm:prSet loTypeId="urn:microsoft.com/office/officeart/2005/8/layout/hierarchy4" loCatId="" qsTypeId="urn:microsoft.com/office/officeart/2005/8/quickstyle/simple4" qsCatId="simple" csTypeId="urn:microsoft.com/office/officeart/2005/8/colors/accent1_2" csCatId="accent1" phldr="1"/>
      <dgm:spPr/>
      <dgm:t>
        <a:bodyPr/>
        <a:lstStyle/>
        <a:p>
          <a:endParaRPr lang="en-US"/>
        </a:p>
      </dgm:t>
    </dgm:pt>
    <dgm:pt modelId="{391E5375-5467-E241-8938-4607DC1FFAE9}">
      <dgm:prSet custT="1"/>
      <dgm:spPr/>
      <dgm:t>
        <a:bodyPr/>
        <a:lstStyle/>
        <a:p>
          <a:pPr rtl="0"/>
          <a:r>
            <a:rPr lang="gu-IN" sz="1800" b="1" u="none" dirty="0" smtClean="0">
              <a:solidFill>
                <a:schemeClr val="bg1">
                  <a:lumMod val="95000"/>
                </a:schemeClr>
              </a:solidFill>
              <a:latin typeface="Cambria"/>
              <a:cs typeface="Cambria"/>
            </a:rPr>
            <a:t>રેકોર્ડ થયેલા મતોની ગણતરીની તૈયારી</a:t>
          </a:r>
          <a:endParaRPr lang="en-US" sz="1800" b="1" u="none" dirty="0">
            <a:solidFill>
              <a:schemeClr val="bg1">
                <a:lumMod val="95000"/>
              </a:schemeClr>
            </a:solidFill>
            <a:latin typeface="Cambria"/>
            <a:cs typeface="Cambria"/>
          </a:endParaRPr>
        </a:p>
      </dgm:t>
    </dgm:pt>
    <dgm:pt modelId="{71478207-55B6-CE4B-9EC9-EE29B57FAA44}" type="parTrans" cxnId="{19CB5B11-30BA-8640-8BF3-66F7944015B4}">
      <dgm:prSet/>
      <dgm:spPr/>
      <dgm:t>
        <a:bodyPr/>
        <a:lstStyle/>
        <a:p>
          <a:endParaRPr lang="en-US" sz="1800">
            <a:solidFill>
              <a:srgbClr val="000000"/>
            </a:solidFill>
            <a:latin typeface="Cambria"/>
            <a:cs typeface="Cambria"/>
          </a:endParaRPr>
        </a:p>
      </dgm:t>
    </dgm:pt>
    <dgm:pt modelId="{62CF80DA-FA67-EA4C-9459-227AC5AC1514}" type="sibTrans" cxnId="{19CB5B11-30BA-8640-8BF3-66F7944015B4}">
      <dgm:prSet/>
      <dgm:spPr/>
      <dgm:t>
        <a:bodyPr/>
        <a:lstStyle/>
        <a:p>
          <a:endParaRPr lang="en-US" sz="1800">
            <a:solidFill>
              <a:srgbClr val="000000"/>
            </a:solidFill>
            <a:latin typeface="Cambria"/>
            <a:cs typeface="Cambria"/>
          </a:endParaRPr>
        </a:p>
      </dgm:t>
    </dgm:pt>
    <dgm:pt modelId="{724CC7CC-42B8-A749-BD77-1221B01ABE33}">
      <dgm:prSet custT="1"/>
      <dgm:spPr/>
      <dgm:t>
        <a:bodyPr/>
        <a:lstStyle/>
        <a:p>
          <a:pPr rtl="0"/>
          <a:r>
            <a:rPr lang="gu-IN" sz="1600" dirty="0" smtClean="0">
              <a:solidFill>
                <a:schemeClr val="bg1">
                  <a:lumMod val="95000"/>
                </a:schemeClr>
              </a:solidFill>
              <a:latin typeface="Cambria"/>
              <a:cs typeface="Cambria"/>
            </a:rPr>
            <a:t>કન્ડક્ટ ઓફ ઇલેક્શન્સ રૂલ્સ, 1951ના નિયમ-49એસ- હેઠળ વોટિંગ મશીનમાં નોંધાયેલા મતોની ગણતરીનો રેકોર્ડ તમારે ફોર્મ </a:t>
          </a:r>
          <a:r>
            <a:rPr lang="en-US" sz="1600" dirty="0" smtClean="0">
              <a:solidFill>
                <a:schemeClr val="bg1">
                  <a:lumMod val="95000"/>
                </a:schemeClr>
              </a:solidFill>
              <a:latin typeface="Cambria"/>
              <a:cs typeface="Cambria"/>
            </a:rPr>
            <a:t>23</a:t>
          </a:r>
          <a:r>
            <a:rPr lang="gu-IN" sz="1600" dirty="0" smtClean="0">
              <a:solidFill>
                <a:schemeClr val="bg1">
                  <a:lumMod val="95000"/>
                </a:schemeClr>
              </a:solidFill>
              <a:latin typeface="Cambria"/>
              <a:cs typeface="Cambria"/>
            </a:rPr>
            <a:t>-ખ-ના </a:t>
          </a:r>
          <a:r>
            <a:rPr lang="gu-IN" sz="1600" dirty="0" smtClean="0">
              <a:solidFill>
                <a:schemeClr val="bg1">
                  <a:lumMod val="95000"/>
                </a:schemeClr>
              </a:solidFill>
              <a:latin typeface="Cambria"/>
              <a:cs typeface="Cambria"/>
            </a:rPr>
            <a:t>ભાગ-1ની નકલમાં તૈયાર કરવાનો રહેશે</a:t>
          </a:r>
          <a:endParaRPr lang="en-US" sz="1600" dirty="0">
            <a:solidFill>
              <a:schemeClr val="bg1">
                <a:lumMod val="95000"/>
              </a:schemeClr>
            </a:solidFill>
            <a:latin typeface="Cambria"/>
            <a:cs typeface="Cambria"/>
          </a:endParaRPr>
        </a:p>
      </dgm:t>
    </dgm:pt>
    <dgm:pt modelId="{5BCE22CD-9AE0-C24D-AFB5-4CF191FE1AC6}" type="parTrans" cxnId="{B8CF683A-2B1A-6E46-A8D8-B78CA769CDA7}">
      <dgm:prSet/>
      <dgm:spPr/>
      <dgm:t>
        <a:bodyPr/>
        <a:lstStyle/>
        <a:p>
          <a:endParaRPr lang="en-US" sz="1800">
            <a:solidFill>
              <a:srgbClr val="000000"/>
            </a:solidFill>
            <a:latin typeface="Cambria"/>
            <a:cs typeface="Cambria"/>
          </a:endParaRPr>
        </a:p>
      </dgm:t>
    </dgm:pt>
    <dgm:pt modelId="{E86D01DE-A917-9F4B-A5B3-606A2DEC8579}" type="sibTrans" cxnId="{B8CF683A-2B1A-6E46-A8D8-B78CA769CDA7}">
      <dgm:prSet/>
      <dgm:spPr/>
      <dgm:t>
        <a:bodyPr/>
        <a:lstStyle/>
        <a:p>
          <a:endParaRPr lang="en-US" sz="1800">
            <a:solidFill>
              <a:srgbClr val="000000"/>
            </a:solidFill>
            <a:latin typeface="Cambria"/>
            <a:cs typeface="Cambria"/>
          </a:endParaRPr>
        </a:p>
      </dgm:t>
    </dgm:pt>
    <dgm:pt modelId="{6E9F57F9-91A9-8847-9F1E-4B9C98962673}">
      <dgm:prSet custT="1"/>
      <dgm:spPr/>
      <dgm:t>
        <a:bodyPr/>
        <a:lstStyle/>
        <a:p>
          <a:pPr rtl="0"/>
          <a:r>
            <a:rPr lang="gu-IN" sz="1500" dirty="0" smtClean="0">
              <a:solidFill>
                <a:schemeClr val="bg1">
                  <a:lumMod val="95000"/>
                </a:schemeClr>
              </a:solidFill>
              <a:latin typeface="Cambria"/>
              <a:cs typeface="Cambria"/>
            </a:rPr>
            <a:t>વોટિંગ મશીનમાં નોંધાયેલા કુલ મતો</a:t>
          </a:r>
          <a:r>
            <a:rPr lang="en-US" sz="1500" dirty="0" smtClean="0">
              <a:solidFill>
                <a:schemeClr val="bg1">
                  <a:lumMod val="95000"/>
                </a:schemeClr>
              </a:solidFill>
              <a:latin typeface="Cambria"/>
              <a:cs typeface="Cambria"/>
            </a:rPr>
            <a:t>= </a:t>
          </a:r>
          <a:r>
            <a:rPr lang="gu-IN" sz="1500" dirty="0" smtClean="0">
              <a:solidFill>
                <a:schemeClr val="bg1">
                  <a:lumMod val="95000"/>
                </a:schemeClr>
              </a:solidFill>
              <a:latin typeface="Cambria"/>
              <a:cs typeface="Cambria"/>
            </a:rPr>
            <a:t>રજિસ્ટર ઓફ વોટર્સની કોલમ (1) પ્રમાણે (ફોર્મ </a:t>
          </a:r>
          <a:r>
            <a:rPr lang="gu-IN" sz="1500" dirty="0" smtClean="0">
              <a:solidFill>
                <a:schemeClr val="bg1">
                  <a:lumMod val="95000"/>
                </a:schemeClr>
              </a:solidFill>
              <a:latin typeface="Cambria"/>
              <a:cs typeface="Cambria"/>
            </a:rPr>
            <a:t> ૨૩ ક) </a:t>
          </a:r>
          <a:r>
            <a:rPr lang="gu-IN" sz="1500" dirty="0" smtClean="0">
              <a:solidFill>
                <a:schemeClr val="bg1">
                  <a:lumMod val="95000"/>
                </a:schemeClr>
              </a:solidFill>
              <a:latin typeface="Cambria"/>
              <a:cs typeface="Cambria"/>
            </a:rPr>
            <a:t>નોંધાયેલા મતદારોની સંખ્યા (મત ન આપવાનું નક્કી કરનાર મતદારો </a:t>
          </a:r>
          <a:r>
            <a:rPr lang="en-US" sz="1500" dirty="0" smtClean="0">
              <a:solidFill>
                <a:schemeClr val="bg1">
                  <a:lumMod val="95000"/>
                </a:schemeClr>
              </a:solidFill>
              <a:latin typeface="Cambria"/>
              <a:cs typeface="Cambria"/>
            </a:rPr>
            <a:t>+ </a:t>
          </a:r>
          <a:r>
            <a:rPr lang="gu-IN" sz="1500" dirty="0" smtClean="0">
              <a:solidFill>
                <a:schemeClr val="bg1">
                  <a:lumMod val="95000"/>
                </a:schemeClr>
              </a:solidFill>
              <a:latin typeface="Cambria"/>
              <a:cs typeface="Cambria"/>
            </a:rPr>
            <a:t>તમે મતદાન કરવાની મંજૂરી ન આપી હોય તેવા મતદારો)</a:t>
          </a:r>
          <a:endParaRPr lang="en-US" sz="1500" dirty="0">
            <a:solidFill>
              <a:schemeClr val="bg1">
                <a:lumMod val="95000"/>
              </a:schemeClr>
            </a:solidFill>
            <a:latin typeface="Cambria"/>
            <a:cs typeface="Cambria"/>
          </a:endParaRPr>
        </a:p>
      </dgm:t>
    </dgm:pt>
    <dgm:pt modelId="{EF6AC3FB-4F9D-A343-A697-803F238D70BD}" type="parTrans" cxnId="{C918A2C0-DDA1-1148-B84C-7E534797A6AE}">
      <dgm:prSet/>
      <dgm:spPr/>
      <dgm:t>
        <a:bodyPr/>
        <a:lstStyle/>
        <a:p>
          <a:endParaRPr lang="en-US" sz="1800">
            <a:solidFill>
              <a:srgbClr val="000000"/>
            </a:solidFill>
            <a:latin typeface="Cambria"/>
            <a:cs typeface="Cambria"/>
          </a:endParaRPr>
        </a:p>
      </dgm:t>
    </dgm:pt>
    <dgm:pt modelId="{6A8F854A-B4C4-9A4D-8833-3533955EB45F}" type="sibTrans" cxnId="{C918A2C0-DDA1-1148-B84C-7E534797A6AE}">
      <dgm:prSet/>
      <dgm:spPr/>
      <dgm:t>
        <a:bodyPr/>
        <a:lstStyle/>
        <a:p>
          <a:endParaRPr lang="en-US" sz="1800">
            <a:solidFill>
              <a:srgbClr val="000000"/>
            </a:solidFill>
            <a:latin typeface="Cambria"/>
            <a:cs typeface="Cambria"/>
          </a:endParaRPr>
        </a:p>
      </dgm:t>
    </dgm:pt>
    <dgm:pt modelId="{812DF563-1267-254B-8AEC-D0EC76F2D176}">
      <dgm:prSet custT="1"/>
      <dgm:spPr/>
      <dgm:t>
        <a:bodyPr/>
        <a:lstStyle/>
        <a:p>
          <a:pPr rtl="0"/>
          <a:r>
            <a:rPr lang="gu-IN" sz="1600" dirty="0" smtClean="0">
              <a:solidFill>
                <a:schemeClr val="bg1">
                  <a:lumMod val="95000"/>
                </a:schemeClr>
              </a:solidFill>
              <a:latin typeface="Cambria"/>
              <a:cs typeface="Cambria"/>
            </a:rPr>
            <a:t>તમારા માર્ગદર્શન માટે (એનેક્ષર </a:t>
          </a:r>
          <a:r>
            <a:rPr lang="en-US" sz="1600" dirty="0" smtClean="0">
              <a:solidFill>
                <a:schemeClr val="bg1">
                  <a:lumMod val="95000"/>
                </a:schemeClr>
              </a:solidFill>
              <a:latin typeface="Cambria"/>
              <a:cs typeface="Cambria"/>
            </a:rPr>
            <a:t>XIII</a:t>
          </a:r>
          <a:r>
            <a:rPr lang="gu-IN" sz="1600" dirty="0" smtClean="0">
              <a:solidFill>
                <a:schemeClr val="bg1">
                  <a:lumMod val="95000"/>
                </a:schemeClr>
              </a:solidFill>
              <a:latin typeface="Cambria"/>
              <a:cs typeface="Cambria"/>
            </a:rPr>
            <a:t>)માં આપેલા ફોર્મ </a:t>
          </a:r>
          <a:r>
            <a:rPr lang="en-US" sz="1600" dirty="0" smtClean="0">
              <a:solidFill>
                <a:schemeClr val="bg1">
                  <a:lumMod val="95000"/>
                </a:schemeClr>
              </a:solidFill>
              <a:latin typeface="Cambria"/>
              <a:cs typeface="Cambria"/>
            </a:rPr>
            <a:t>23</a:t>
          </a:r>
          <a:r>
            <a:rPr lang="gu-IN" sz="1600" dirty="0" smtClean="0">
              <a:solidFill>
                <a:schemeClr val="bg1">
                  <a:lumMod val="95000"/>
                </a:schemeClr>
              </a:solidFill>
              <a:latin typeface="Cambria"/>
              <a:cs typeface="Cambria"/>
            </a:rPr>
            <a:t>-ખ-ના </a:t>
          </a:r>
          <a:r>
            <a:rPr lang="gu-IN" sz="1600" dirty="0" smtClean="0">
              <a:solidFill>
                <a:schemeClr val="bg1">
                  <a:lumMod val="95000"/>
                </a:schemeClr>
              </a:solidFill>
              <a:latin typeface="Cambria"/>
              <a:cs typeface="Cambria"/>
            </a:rPr>
            <a:t>ભાગ-1ને અનુસરો</a:t>
          </a:r>
          <a:endParaRPr lang="en-US" sz="1600" dirty="0">
            <a:solidFill>
              <a:schemeClr val="bg1">
                <a:lumMod val="95000"/>
              </a:schemeClr>
            </a:solidFill>
            <a:latin typeface="Cambria"/>
            <a:cs typeface="Cambria"/>
          </a:endParaRPr>
        </a:p>
      </dgm:t>
    </dgm:pt>
    <dgm:pt modelId="{07325967-2B1C-7943-AE2A-AC36ADA5993D}" type="parTrans" cxnId="{06373C04-6D2E-A24C-887E-36C97CCA8C71}">
      <dgm:prSet/>
      <dgm:spPr/>
      <dgm:t>
        <a:bodyPr/>
        <a:lstStyle/>
        <a:p>
          <a:endParaRPr lang="en-US" sz="1800">
            <a:solidFill>
              <a:srgbClr val="000000"/>
            </a:solidFill>
            <a:latin typeface="Cambria"/>
            <a:cs typeface="Cambria"/>
          </a:endParaRPr>
        </a:p>
      </dgm:t>
    </dgm:pt>
    <dgm:pt modelId="{72C19103-11D5-6142-899D-E931F279E0F2}" type="sibTrans" cxnId="{06373C04-6D2E-A24C-887E-36C97CCA8C71}">
      <dgm:prSet/>
      <dgm:spPr/>
      <dgm:t>
        <a:bodyPr/>
        <a:lstStyle/>
        <a:p>
          <a:endParaRPr lang="en-US" sz="1800">
            <a:solidFill>
              <a:srgbClr val="000000"/>
            </a:solidFill>
            <a:latin typeface="Cambria"/>
            <a:cs typeface="Cambria"/>
          </a:endParaRPr>
        </a:p>
      </dgm:t>
    </dgm:pt>
    <dgm:pt modelId="{099DA31F-0DFF-E747-9EEE-79AAEB4F1A9A}">
      <dgm:prSet custT="1"/>
      <dgm:spPr/>
      <dgm:t>
        <a:bodyPr/>
        <a:lstStyle/>
        <a:p>
          <a:pPr rtl="0"/>
          <a:r>
            <a:rPr lang="gu-IN" sz="1800" dirty="0" smtClean="0">
              <a:solidFill>
                <a:schemeClr val="bg1">
                  <a:lumMod val="95000"/>
                </a:schemeClr>
              </a:solidFill>
              <a:latin typeface="Cambria"/>
              <a:cs typeface="Cambria"/>
            </a:rPr>
            <a:t>ફોર્મ </a:t>
          </a:r>
          <a:r>
            <a:rPr lang="en-US" sz="1800" dirty="0" smtClean="0">
              <a:solidFill>
                <a:schemeClr val="bg1">
                  <a:lumMod val="95000"/>
                </a:schemeClr>
              </a:solidFill>
              <a:latin typeface="Cambria"/>
              <a:cs typeface="Cambria"/>
            </a:rPr>
            <a:t>23</a:t>
          </a:r>
          <a:r>
            <a:rPr lang="gu-IN" sz="1800" dirty="0" smtClean="0">
              <a:solidFill>
                <a:schemeClr val="bg1">
                  <a:lumMod val="95000"/>
                </a:schemeClr>
              </a:solidFill>
              <a:latin typeface="Cambria"/>
              <a:cs typeface="Cambria"/>
            </a:rPr>
            <a:t>-ખ-માં </a:t>
          </a:r>
          <a:r>
            <a:rPr lang="gu-IN" sz="1800" dirty="0" smtClean="0">
              <a:solidFill>
                <a:schemeClr val="bg1">
                  <a:lumMod val="95000"/>
                </a:schemeClr>
              </a:solidFill>
              <a:latin typeface="Cambria"/>
              <a:cs typeface="Cambria"/>
            </a:rPr>
            <a:t>નોંધાયેલા મતની વિગતો તમારે અલગ કવરમાં રાખવા, જેના પર </a:t>
          </a:r>
          <a:r>
            <a:rPr lang="en-US" sz="1800" dirty="0" smtClean="0">
              <a:solidFill>
                <a:schemeClr val="bg1">
                  <a:lumMod val="95000"/>
                </a:schemeClr>
              </a:solidFill>
              <a:latin typeface="Cambria"/>
              <a:cs typeface="Cambria"/>
            </a:rPr>
            <a:t>‘</a:t>
          </a:r>
          <a:r>
            <a:rPr lang="gu-IN" sz="1800" dirty="0" smtClean="0">
              <a:solidFill>
                <a:schemeClr val="bg1">
                  <a:lumMod val="95000"/>
                </a:schemeClr>
              </a:solidFill>
              <a:latin typeface="Cambria"/>
              <a:cs typeface="Cambria"/>
            </a:rPr>
            <a:t>નોંધાયેલા મતો</a:t>
          </a:r>
          <a:r>
            <a:rPr lang="en-US" sz="1800" dirty="0" smtClean="0">
              <a:solidFill>
                <a:schemeClr val="bg1">
                  <a:lumMod val="95000"/>
                </a:schemeClr>
              </a:solidFill>
              <a:latin typeface="Cambria"/>
              <a:cs typeface="Cambria"/>
            </a:rPr>
            <a:t>‘</a:t>
          </a:r>
          <a:r>
            <a:rPr lang="gu-IN" sz="1800" dirty="0" smtClean="0">
              <a:solidFill>
                <a:schemeClr val="bg1">
                  <a:lumMod val="95000"/>
                </a:schemeClr>
              </a:solidFill>
              <a:latin typeface="Cambria"/>
              <a:cs typeface="Cambria"/>
            </a:rPr>
            <a:t> લખવું</a:t>
          </a:r>
          <a:endParaRPr lang="en-US" sz="1800" dirty="0">
            <a:solidFill>
              <a:schemeClr val="bg1">
                <a:lumMod val="95000"/>
              </a:schemeClr>
            </a:solidFill>
            <a:latin typeface="Cambria"/>
            <a:cs typeface="Cambria"/>
          </a:endParaRPr>
        </a:p>
      </dgm:t>
    </dgm:pt>
    <dgm:pt modelId="{9E319D7F-11A4-3D47-8650-64D41499A44A}" type="parTrans" cxnId="{09BEF34B-C1B2-BD43-BED6-67DF9A43D9AF}">
      <dgm:prSet/>
      <dgm:spPr/>
      <dgm:t>
        <a:bodyPr/>
        <a:lstStyle/>
        <a:p>
          <a:endParaRPr lang="en-US" sz="1800">
            <a:solidFill>
              <a:srgbClr val="000000"/>
            </a:solidFill>
            <a:latin typeface="Cambria"/>
            <a:cs typeface="Cambria"/>
          </a:endParaRPr>
        </a:p>
      </dgm:t>
    </dgm:pt>
    <dgm:pt modelId="{B9474BCC-A2EF-9A4A-9CE5-A79D3AD4B555}" type="sibTrans" cxnId="{09BEF34B-C1B2-BD43-BED6-67DF9A43D9AF}">
      <dgm:prSet/>
      <dgm:spPr/>
      <dgm:t>
        <a:bodyPr/>
        <a:lstStyle/>
        <a:p>
          <a:endParaRPr lang="en-US" sz="1800">
            <a:solidFill>
              <a:srgbClr val="000000"/>
            </a:solidFill>
            <a:latin typeface="Cambria"/>
            <a:cs typeface="Cambria"/>
          </a:endParaRPr>
        </a:p>
      </dgm:t>
    </dgm:pt>
    <dgm:pt modelId="{C170FCB5-F4DB-E544-B9BE-6246A39A863D}" type="pres">
      <dgm:prSet presAssocID="{565BBA3E-2217-EB49-A5BF-1C1540C7DFFE}" presName="Name0" presStyleCnt="0">
        <dgm:presLayoutVars>
          <dgm:chPref val="1"/>
          <dgm:dir/>
          <dgm:animOne val="branch"/>
          <dgm:animLvl val="lvl"/>
          <dgm:resizeHandles/>
        </dgm:presLayoutVars>
      </dgm:prSet>
      <dgm:spPr/>
      <dgm:t>
        <a:bodyPr/>
        <a:lstStyle/>
        <a:p>
          <a:endParaRPr lang="en-US"/>
        </a:p>
      </dgm:t>
    </dgm:pt>
    <dgm:pt modelId="{8D5E07FE-397B-2444-A349-0F0E6946CA14}" type="pres">
      <dgm:prSet presAssocID="{391E5375-5467-E241-8938-4607DC1FFAE9}" presName="vertOne" presStyleCnt="0"/>
      <dgm:spPr/>
    </dgm:pt>
    <dgm:pt modelId="{866D4BDC-E6D2-B54B-8543-97A66983BFFF}" type="pres">
      <dgm:prSet presAssocID="{391E5375-5467-E241-8938-4607DC1FFAE9}" presName="txOne" presStyleLbl="node0" presStyleIdx="0" presStyleCnt="1" custScaleY="23173">
        <dgm:presLayoutVars>
          <dgm:chPref val="3"/>
        </dgm:presLayoutVars>
      </dgm:prSet>
      <dgm:spPr/>
      <dgm:t>
        <a:bodyPr/>
        <a:lstStyle/>
        <a:p>
          <a:endParaRPr lang="en-US"/>
        </a:p>
      </dgm:t>
    </dgm:pt>
    <dgm:pt modelId="{E2C3328E-0C43-4442-BCC2-92755BC8CC85}" type="pres">
      <dgm:prSet presAssocID="{391E5375-5467-E241-8938-4607DC1FFAE9}" presName="parTransOne" presStyleCnt="0"/>
      <dgm:spPr/>
    </dgm:pt>
    <dgm:pt modelId="{4A89C0CA-CC79-6D45-A6A1-5613F24A37F5}" type="pres">
      <dgm:prSet presAssocID="{391E5375-5467-E241-8938-4607DC1FFAE9}" presName="horzOne" presStyleCnt="0"/>
      <dgm:spPr/>
    </dgm:pt>
    <dgm:pt modelId="{D6E6D9A6-A679-2949-8251-840385516EFE}" type="pres">
      <dgm:prSet presAssocID="{724CC7CC-42B8-A749-BD77-1221B01ABE33}" presName="vertTwo" presStyleCnt="0"/>
      <dgm:spPr/>
    </dgm:pt>
    <dgm:pt modelId="{8C64A5B0-D8EB-0C42-BB51-4D50296DD9B8}" type="pres">
      <dgm:prSet presAssocID="{724CC7CC-42B8-A749-BD77-1221B01ABE33}" presName="txTwo" presStyleLbl="node2" presStyleIdx="0" presStyleCnt="4">
        <dgm:presLayoutVars>
          <dgm:chPref val="3"/>
        </dgm:presLayoutVars>
      </dgm:prSet>
      <dgm:spPr/>
      <dgm:t>
        <a:bodyPr/>
        <a:lstStyle/>
        <a:p>
          <a:endParaRPr lang="en-US"/>
        </a:p>
      </dgm:t>
    </dgm:pt>
    <dgm:pt modelId="{A7180D69-6349-9343-B7A8-2D2558FB0EDF}" type="pres">
      <dgm:prSet presAssocID="{724CC7CC-42B8-A749-BD77-1221B01ABE33}" presName="horzTwo" presStyleCnt="0"/>
      <dgm:spPr/>
    </dgm:pt>
    <dgm:pt modelId="{D74D9783-9454-CC43-932A-C6F367D12B14}" type="pres">
      <dgm:prSet presAssocID="{E86D01DE-A917-9F4B-A5B3-606A2DEC8579}" presName="sibSpaceTwo" presStyleCnt="0"/>
      <dgm:spPr/>
    </dgm:pt>
    <dgm:pt modelId="{0A9E7F80-6634-BC40-A88B-86AE993FD795}" type="pres">
      <dgm:prSet presAssocID="{6E9F57F9-91A9-8847-9F1E-4B9C98962673}" presName="vertTwo" presStyleCnt="0"/>
      <dgm:spPr/>
    </dgm:pt>
    <dgm:pt modelId="{912A785B-9583-AE4E-9838-24B69B8F2AC0}" type="pres">
      <dgm:prSet presAssocID="{6E9F57F9-91A9-8847-9F1E-4B9C98962673}" presName="txTwo" presStyleLbl="node2" presStyleIdx="1" presStyleCnt="4" custScaleY="121448">
        <dgm:presLayoutVars>
          <dgm:chPref val="3"/>
        </dgm:presLayoutVars>
      </dgm:prSet>
      <dgm:spPr/>
      <dgm:t>
        <a:bodyPr/>
        <a:lstStyle/>
        <a:p>
          <a:endParaRPr lang="en-US"/>
        </a:p>
      </dgm:t>
    </dgm:pt>
    <dgm:pt modelId="{4EBB8957-777A-AD47-B80A-5FEC31938464}" type="pres">
      <dgm:prSet presAssocID="{6E9F57F9-91A9-8847-9F1E-4B9C98962673}" presName="horzTwo" presStyleCnt="0"/>
      <dgm:spPr/>
    </dgm:pt>
    <dgm:pt modelId="{7561A9C6-5AD2-CC4D-A49D-65B254A5868E}" type="pres">
      <dgm:prSet presAssocID="{6A8F854A-B4C4-9A4D-8833-3533955EB45F}" presName="sibSpaceTwo" presStyleCnt="0"/>
      <dgm:spPr/>
    </dgm:pt>
    <dgm:pt modelId="{FA3F5C56-DC9B-2F44-986F-FC36437475C1}" type="pres">
      <dgm:prSet presAssocID="{812DF563-1267-254B-8AEC-D0EC76F2D176}" presName="vertTwo" presStyleCnt="0"/>
      <dgm:spPr/>
    </dgm:pt>
    <dgm:pt modelId="{8A807FF6-2F42-6347-A93C-8DED4C6AF779}" type="pres">
      <dgm:prSet presAssocID="{812DF563-1267-254B-8AEC-D0EC76F2D176}" presName="txTwo" presStyleLbl="node2" presStyleIdx="2" presStyleCnt="4" custScaleX="67205">
        <dgm:presLayoutVars>
          <dgm:chPref val="3"/>
        </dgm:presLayoutVars>
      </dgm:prSet>
      <dgm:spPr/>
      <dgm:t>
        <a:bodyPr/>
        <a:lstStyle/>
        <a:p>
          <a:endParaRPr lang="en-US"/>
        </a:p>
      </dgm:t>
    </dgm:pt>
    <dgm:pt modelId="{992E7C12-FD1B-7C45-8DE4-705529426D7B}" type="pres">
      <dgm:prSet presAssocID="{812DF563-1267-254B-8AEC-D0EC76F2D176}" presName="horzTwo" presStyleCnt="0"/>
      <dgm:spPr/>
    </dgm:pt>
    <dgm:pt modelId="{04CE2A5A-522F-1B4B-9670-AE0822578BFC}" type="pres">
      <dgm:prSet presAssocID="{72C19103-11D5-6142-899D-E931F279E0F2}" presName="sibSpaceTwo" presStyleCnt="0"/>
      <dgm:spPr/>
    </dgm:pt>
    <dgm:pt modelId="{D3E8ADC3-58A4-854C-9FFA-3450801B42EC}" type="pres">
      <dgm:prSet presAssocID="{099DA31F-0DFF-E747-9EEE-79AAEB4F1A9A}" presName="vertTwo" presStyleCnt="0"/>
      <dgm:spPr/>
    </dgm:pt>
    <dgm:pt modelId="{7764C42F-AF0C-9147-9241-EC9672EF27A2}" type="pres">
      <dgm:prSet presAssocID="{099DA31F-0DFF-E747-9EEE-79AAEB4F1A9A}" presName="txTwo" presStyleLbl="node2" presStyleIdx="3" presStyleCnt="4">
        <dgm:presLayoutVars>
          <dgm:chPref val="3"/>
        </dgm:presLayoutVars>
      </dgm:prSet>
      <dgm:spPr/>
      <dgm:t>
        <a:bodyPr/>
        <a:lstStyle/>
        <a:p>
          <a:endParaRPr lang="en-US"/>
        </a:p>
      </dgm:t>
    </dgm:pt>
    <dgm:pt modelId="{0F07067A-F546-FD49-8BCC-D9F35AF9397B}" type="pres">
      <dgm:prSet presAssocID="{099DA31F-0DFF-E747-9EEE-79AAEB4F1A9A}" presName="horzTwo" presStyleCnt="0"/>
      <dgm:spPr/>
    </dgm:pt>
  </dgm:ptLst>
  <dgm:cxnLst>
    <dgm:cxn modelId="{09BEF34B-C1B2-BD43-BED6-67DF9A43D9AF}" srcId="{391E5375-5467-E241-8938-4607DC1FFAE9}" destId="{099DA31F-0DFF-E747-9EEE-79AAEB4F1A9A}" srcOrd="3" destOrd="0" parTransId="{9E319D7F-11A4-3D47-8650-64D41499A44A}" sibTransId="{B9474BCC-A2EF-9A4A-9CE5-A79D3AD4B555}"/>
    <dgm:cxn modelId="{C918A2C0-DDA1-1148-B84C-7E534797A6AE}" srcId="{391E5375-5467-E241-8938-4607DC1FFAE9}" destId="{6E9F57F9-91A9-8847-9F1E-4B9C98962673}" srcOrd="1" destOrd="0" parTransId="{EF6AC3FB-4F9D-A343-A697-803F238D70BD}" sibTransId="{6A8F854A-B4C4-9A4D-8833-3533955EB45F}"/>
    <dgm:cxn modelId="{06373C04-6D2E-A24C-887E-36C97CCA8C71}" srcId="{391E5375-5467-E241-8938-4607DC1FFAE9}" destId="{812DF563-1267-254B-8AEC-D0EC76F2D176}" srcOrd="2" destOrd="0" parTransId="{07325967-2B1C-7943-AE2A-AC36ADA5993D}" sibTransId="{72C19103-11D5-6142-899D-E931F279E0F2}"/>
    <dgm:cxn modelId="{E5B6B884-994B-4390-A3D4-A231FCFE3871}" type="presOf" srcId="{724CC7CC-42B8-A749-BD77-1221B01ABE33}" destId="{8C64A5B0-D8EB-0C42-BB51-4D50296DD9B8}" srcOrd="0" destOrd="0" presId="urn:microsoft.com/office/officeart/2005/8/layout/hierarchy4"/>
    <dgm:cxn modelId="{3ABF13AF-DF91-4069-96B9-1A097C87A05E}" type="presOf" srcId="{099DA31F-0DFF-E747-9EEE-79AAEB4F1A9A}" destId="{7764C42F-AF0C-9147-9241-EC9672EF27A2}" srcOrd="0" destOrd="0" presId="urn:microsoft.com/office/officeart/2005/8/layout/hierarchy4"/>
    <dgm:cxn modelId="{99C6096A-9D65-4E15-951E-F0EB14A2AF30}" type="presOf" srcId="{6E9F57F9-91A9-8847-9F1E-4B9C98962673}" destId="{912A785B-9583-AE4E-9838-24B69B8F2AC0}" srcOrd="0" destOrd="0" presId="urn:microsoft.com/office/officeart/2005/8/layout/hierarchy4"/>
    <dgm:cxn modelId="{55FD32CD-1B6F-4350-A2C8-D4B5E1E399FE}" type="presOf" srcId="{812DF563-1267-254B-8AEC-D0EC76F2D176}" destId="{8A807FF6-2F42-6347-A93C-8DED4C6AF779}" srcOrd="0" destOrd="0" presId="urn:microsoft.com/office/officeart/2005/8/layout/hierarchy4"/>
    <dgm:cxn modelId="{CF4405BC-8385-480A-BCBB-452F7E0F84B7}" type="presOf" srcId="{565BBA3E-2217-EB49-A5BF-1C1540C7DFFE}" destId="{C170FCB5-F4DB-E544-B9BE-6246A39A863D}" srcOrd="0" destOrd="0" presId="urn:microsoft.com/office/officeart/2005/8/layout/hierarchy4"/>
    <dgm:cxn modelId="{B8CF683A-2B1A-6E46-A8D8-B78CA769CDA7}" srcId="{391E5375-5467-E241-8938-4607DC1FFAE9}" destId="{724CC7CC-42B8-A749-BD77-1221B01ABE33}" srcOrd="0" destOrd="0" parTransId="{5BCE22CD-9AE0-C24D-AFB5-4CF191FE1AC6}" sibTransId="{E86D01DE-A917-9F4B-A5B3-606A2DEC8579}"/>
    <dgm:cxn modelId="{19CB5B11-30BA-8640-8BF3-66F7944015B4}" srcId="{565BBA3E-2217-EB49-A5BF-1C1540C7DFFE}" destId="{391E5375-5467-E241-8938-4607DC1FFAE9}" srcOrd="0" destOrd="0" parTransId="{71478207-55B6-CE4B-9EC9-EE29B57FAA44}" sibTransId="{62CF80DA-FA67-EA4C-9459-227AC5AC1514}"/>
    <dgm:cxn modelId="{75CAB819-6E06-4319-97E2-4D7CF9CD2639}" type="presOf" srcId="{391E5375-5467-E241-8938-4607DC1FFAE9}" destId="{866D4BDC-E6D2-B54B-8543-97A66983BFFF}" srcOrd="0" destOrd="0" presId="urn:microsoft.com/office/officeart/2005/8/layout/hierarchy4"/>
    <dgm:cxn modelId="{F6FE7048-DBEF-4FC8-82F9-0E484274B60B}" type="presParOf" srcId="{C170FCB5-F4DB-E544-B9BE-6246A39A863D}" destId="{8D5E07FE-397B-2444-A349-0F0E6946CA14}" srcOrd="0" destOrd="0" presId="urn:microsoft.com/office/officeart/2005/8/layout/hierarchy4"/>
    <dgm:cxn modelId="{270B96FE-3768-4256-BF1D-A62E74C962C2}" type="presParOf" srcId="{8D5E07FE-397B-2444-A349-0F0E6946CA14}" destId="{866D4BDC-E6D2-B54B-8543-97A66983BFFF}" srcOrd="0" destOrd="0" presId="urn:microsoft.com/office/officeart/2005/8/layout/hierarchy4"/>
    <dgm:cxn modelId="{EBABBB59-9496-455D-B000-A8DEFFF5739B}" type="presParOf" srcId="{8D5E07FE-397B-2444-A349-0F0E6946CA14}" destId="{E2C3328E-0C43-4442-BCC2-92755BC8CC85}" srcOrd="1" destOrd="0" presId="urn:microsoft.com/office/officeart/2005/8/layout/hierarchy4"/>
    <dgm:cxn modelId="{4599CB59-10D2-4C40-801C-822FC6BC776B}" type="presParOf" srcId="{8D5E07FE-397B-2444-A349-0F0E6946CA14}" destId="{4A89C0CA-CC79-6D45-A6A1-5613F24A37F5}" srcOrd="2" destOrd="0" presId="urn:microsoft.com/office/officeart/2005/8/layout/hierarchy4"/>
    <dgm:cxn modelId="{894F5E5A-46B5-4AEB-BE81-BFDF78F3CAB0}" type="presParOf" srcId="{4A89C0CA-CC79-6D45-A6A1-5613F24A37F5}" destId="{D6E6D9A6-A679-2949-8251-840385516EFE}" srcOrd="0" destOrd="0" presId="urn:microsoft.com/office/officeart/2005/8/layout/hierarchy4"/>
    <dgm:cxn modelId="{0B0E573C-3402-4F20-8CE2-01B6FF8B8460}" type="presParOf" srcId="{D6E6D9A6-A679-2949-8251-840385516EFE}" destId="{8C64A5B0-D8EB-0C42-BB51-4D50296DD9B8}" srcOrd="0" destOrd="0" presId="urn:microsoft.com/office/officeart/2005/8/layout/hierarchy4"/>
    <dgm:cxn modelId="{CC9978C9-6A11-4FB8-8143-E7F7653E71FC}" type="presParOf" srcId="{D6E6D9A6-A679-2949-8251-840385516EFE}" destId="{A7180D69-6349-9343-B7A8-2D2558FB0EDF}" srcOrd="1" destOrd="0" presId="urn:microsoft.com/office/officeart/2005/8/layout/hierarchy4"/>
    <dgm:cxn modelId="{B51A3EE1-994E-418D-A506-90E4719085B8}" type="presParOf" srcId="{4A89C0CA-CC79-6D45-A6A1-5613F24A37F5}" destId="{D74D9783-9454-CC43-932A-C6F367D12B14}" srcOrd="1" destOrd="0" presId="urn:microsoft.com/office/officeart/2005/8/layout/hierarchy4"/>
    <dgm:cxn modelId="{5267A778-598D-4482-85D3-F4F8EE0C46D7}" type="presParOf" srcId="{4A89C0CA-CC79-6D45-A6A1-5613F24A37F5}" destId="{0A9E7F80-6634-BC40-A88B-86AE993FD795}" srcOrd="2" destOrd="0" presId="urn:microsoft.com/office/officeart/2005/8/layout/hierarchy4"/>
    <dgm:cxn modelId="{202EDAAA-50C7-4942-90F0-8ED5D7BB1EC6}" type="presParOf" srcId="{0A9E7F80-6634-BC40-A88B-86AE993FD795}" destId="{912A785B-9583-AE4E-9838-24B69B8F2AC0}" srcOrd="0" destOrd="0" presId="urn:microsoft.com/office/officeart/2005/8/layout/hierarchy4"/>
    <dgm:cxn modelId="{DB64807A-FF13-4AD2-8835-06ACDB7B6723}" type="presParOf" srcId="{0A9E7F80-6634-BC40-A88B-86AE993FD795}" destId="{4EBB8957-777A-AD47-B80A-5FEC31938464}" srcOrd="1" destOrd="0" presId="urn:microsoft.com/office/officeart/2005/8/layout/hierarchy4"/>
    <dgm:cxn modelId="{BFB6ED95-1292-4B4B-99D5-29D62CF8B03F}" type="presParOf" srcId="{4A89C0CA-CC79-6D45-A6A1-5613F24A37F5}" destId="{7561A9C6-5AD2-CC4D-A49D-65B254A5868E}" srcOrd="3" destOrd="0" presId="urn:microsoft.com/office/officeart/2005/8/layout/hierarchy4"/>
    <dgm:cxn modelId="{F9F7E614-8230-44AF-A1CA-A5655D7E0675}" type="presParOf" srcId="{4A89C0CA-CC79-6D45-A6A1-5613F24A37F5}" destId="{FA3F5C56-DC9B-2F44-986F-FC36437475C1}" srcOrd="4" destOrd="0" presId="urn:microsoft.com/office/officeart/2005/8/layout/hierarchy4"/>
    <dgm:cxn modelId="{B10E5CDC-1FF7-4D15-9745-65836CDEFDD6}" type="presParOf" srcId="{FA3F5C56-DC9B-2F44-986F-FC36437475C1}" destId="{8A807FF6-2F42-6347-A93C-8DED4C6AF779}" srcOrd="0" destOrd="0" presId="urn:microsoft.com/office/officeart/2005/8/layout/hierarchy4"/>
    <dgm:cxn modelId="{163010C5-5ECC-4D20-85C6-B179547F82CE}" type="presParOf" srcId="{FA3F5C56-DC9B-2F44-986F-FC36437475C1}" destId="{992E7C12-FD1B-7C45-8DE4-705529426D7B}" srcOrd="1" destOrd="0" presId="urn:microsoft.com/office/officeart/2005/8/layout/hierarchy4"/>
    <dgm:cxn modelId="{8ACBF06B-5DAE-4780-90F3-72BB023DA83A}" type="presParOf" srcId="{4A89C0CA-CC79-6D45-A6A1-5613F24A37F5}" destId="{04CE2A5A-522F-1B4B-9670-AE0822578BFC}" srcOrd="5" destOrd="0" presId="urn:microsoft.com/office/officeart/2005/8/layout/hierarchy4"/>
    <dgm:cxn modelId="{109CAA69-7FCC-43E7-B87F-9C120A1B98AE}" type="presParOf" srcId="{4A89C0CA-CC79-6D45-A6A1-5613F24A37F5}" destId="{D3E8ADC3-58A4-854C-9FFA-3450801B42EC}" srcOrd="6" destOrd="0" presId="urn:microsoft.com/office/officeart/2005/8/layout/hierarchy4"/>
    <dgm:cxn modelId="{AE223032-ECEE-4C72-8E00-AF237548B91A}" type="presParOf" srcId="{D3E8ADC3-58A4-854C-9FFA-3450801B42EC}" destId="{7764C42F-AF0C-9147-9241-EC9672EF27A2}" srcOrd="0" destOrd="0" presId="urn:microsoft.com/office/officeart/2005/8/layout/hierarchy4"/>
    <dgm:cxn modelId="{F10B089F-87AE-4397-8DF9-9E429238D4E8}" type="presParOf" srcId="{D3E8ADC3-58A4-854C-9FFA-3450801B42EC}" destId="{0F07067A-F546-FD49-8BCC-D9F35AF9397B}" srcOrd="1" destOrd="0" presId="urn:microsoft.com/office/officeart/2005/8/layout/hierarchy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D1B4ADD-60B9-0F47-88AE-F03DB0E9175F}" type="doc">
      <dgm:prSet loTypeId="urn:microsoft.com/office/officeart/2005/8/layout/hierarchy4" loCatId="" qsTypeId="urn:microsoft.com/office/officeart/2005/8/quickstyle/simple1" qsCatId="simple" csTypeId="urn:microsoft.com/office/officeart/2005/8/colors/accent3_2" csCatId="accent3" phldr="1"/>
      <dgm:spPr/>
      <dgm:t>
        <a:bodyPr/>
        <a:lstStyle/>
        <a:p>
          <a:endParaRPr lang="en-US"/>
        </a:p>
      </dgm:t>
    </dgm:pt>
    <dgm:pt modelId="{CE1F7330-C01B-2943-BF27-74B7CE6CCD6F}">
      <dgm:prSet custT="1"/>
      <dgm:spPr/>
      <dgm:t>
        <a:bodyPr/>
        <a:lstStyle/>
        <a:p>
          <a:pPr rtl="0"/>
          <a:r>
            <a:rPr lang="gu-IN" sz="1800" b="1" u="sng" dirty="0" smtClean="0">
              <a:solidFill>
                <a:srgbClr val="000000"/>
              </a:solidFill>
              <a:latin typeface="Cambria"/>
              <a:cs typeface="Cambria"/>
            </a:rPr>
            <a:t>મતદાનની પૂર્ણાહૂતિની જાહેરાત અને નોંધાયેલા મતોના હિસાબની પ્રમાણિત કોપી પોલિંગ એજન્ટ્સને આપવી</a:t>
          </a:r>
          <a:endParaRPr lang="en-US" sz="1800" dirty="0">
            <a:solidFill>
              <a:srgbClr val="000000"/>
            </a:solidFill>
            <a:latin typeface="Cambria"/>
            <a:cs typeface="Cambria"/>
          </a:endParaRPr>
        </a:p>
      </dgm:t>
    </dgm:pt>
    <dgm:pt modelId="{A578D706-6CA8-5744-A118-A95EFD2E9DAD}" type="parTrans" cxnId="{D867809D-719C-244B-BB81-46F5B7CF954B}">
      <dgm:prSet/>
      <dgm:spPr/>
      <dgm:t>
        <a:bodyPr/>
        <a:lstStyle/>
        <a:p>
          <a:endParaRPr lang="en-US" sz="1800">
            <a:solidFill>
              <a:srgbClr val="000000"/>
            </a:solidFill>
            <a:latin typeface="Cambria"/>
            <a:cs typeface="Cambria"/>
          </a:endParaRPr>
        </a:p>
      </dgm:t>
    </dgm:pt>
    <dgm:pt modelId="{A2AE8994-C078-2F4C-B133-AC87AE430F70}" type="sibTrans" cxnId="{D867809D-719C-244B-BB81-46F5B7CF954B}">
      <dgm:prSet/>
      <dgm:spPr/>
      <dgm:t>
        <a:bodyPr/>
        <a:lstStyle/>
        <a:p>
          <a:endParaRPr lang="en-US" sz="1800">
            <a:solidFill>
              <a:srgbClr val="000000"/>
            </a:solidFill>
            <a:latin typeface="Cambria"/>
            <a:cs typeface="Cambria"/>
          </a:endParaRPr>
        </a:p>
      </dgm:t>
    </dgm:pt>
    <dgm:pt modelId="{28CA927B-7266-B947-9B01-61EA8012F7BD}">
      <dgm:prSet custT="1"/>
      <dgm:spPr/>
      <dgm:t>
        <a:bodyPr/>
        <a:lstStyle/>
        <a:p>
          <a:pPr rtl="0"/>
          <a:r>
            <a:rPr lang="gu-IN" sz="1600" dirty="0" smtClean="0">
              <a:solidFill>
                <a:srgbClr val="000000"/>
              </a:solidFill>
              <a:latin typeface="Cambria"/>
              <a:cs typeface="Cambria"/>
            </a:rPr>
            <a:t>રૂલ 49-એસ પ્રમાણે, મતદાન પૂરૂં થયું તે સમયે હાજર રહેનાર દરેક પોલિંગ એજન્ટ પાસેથી રસીદ મળ્યા બાદ તમારે તેમને રેકોર્ડ થયેલા મતોની સંખ્યાની ફોર્મ </a:t>
          </a:r>
          <a:r>
            <a:rPr lang="en-US" sz="1600" dirty="0" smtClean="0">
              <a:solidFill>
                <a:srgbClr val="000000"/>
              </a:solidFill>
              <a:latin typeface="Cambria"/>
              <a:cs typeface="Cambria"/>
            </a:rPr>
            <a:t>23</a:t>
          </a:r>
          <a:r>
            <a:rPr lang="gu-IN" sz="1600" dirty="0" smtClean="0">
              <a:solidFill>
                <a:srgbClr val="000000"/>
              </a:solidFill>
              <a:latin typeface="Cambria"/>
              <a:cs typeface="Cambria"/>
            </a:rPr>
            <a:t>-ખ </a:t>
          </a:r>
          <a:r>
            <a:rPr lang="gu-IN" sz="1600" dirty="0" smtClean="0">
              <a:solidFill>
                <a:srgbClr val="000000"/>
              </a:solidFill>
              <a:latin typeface="Cambria"/>
              <a:cs typeface="Cambria"/>
            </a:rPr>
            <a:t>પ્રમાણે તમે તૈયાર કરેલી પ્રમાણિત કોપી આપવાની રહેશે</a:t>
          </a:r>
          <a:endParaRPr lang="en-US" sz="1600" dirty="0">
            <a:solidFill>
              <a:srgbClr val="000000"/>
            </a:solidFill>
            <a:latin typeface="Cambria"/>
            <a:cs typeface="Cambria"/>
          </a:endParaRPr>
        </a:p>
      </dgm:t>
    </dgm:pt>
    <dgm:pt modelId="{2C3D7783-F585-8F40-BFFD-A85ECCF459C2}" type="parTrans" cxnId="{B3A77FBA-3D67-3E46-9BA8-E1A1C23428DD}">
      <dgm:prSet/>
      <dgm:spPr/>
      <dgm:t>
        <a:bodyPr/>
        <a:lstStyle/>
        <a:p>
          <a:endParaRPr lang="en-US" sz="1800">
            <a:solidFill>
              <a:srgbClr val="000000"/>
            </a:solidFill>
            <a:latin typeface="Cambria"/>
            <a:cs typeface="Cambria"/>
          </a:endParaRPr>
        </a:p>
      </dgm:t>
    </dgm:pt>
    <dgm:pt modelId="{4CFF5033-2FDD-D746-A673-EF31219ECB77}" type="sibTrans" cxnId="{B3A77FBA-3D67-3E46-9BA8-E1A1C23428DD}">
      <dgm:prSet/>
      <dgm:spPr/>
      <dgm:t>
        <a:bodyPr/>
        <a:lstStyle/>
        <a:p>
          <a:endParaRPr lang="en-US" sz="1800">
            <a:solidFill>
              <a:srgbClr val="000000"/>
            </a:solidFill>
            <a:latin typeface="Cambria"/>
            <a:cs typeface="Cambria"/>
          </a:endParaRPr>
        </a:p>
      </dgm:t>
    </dgm:pt>
    <dgm:pt modelId="{AFB84C9B-99D3-7646-A9E6-9F208DF8F684}">
      <dgm:prSet custT="1"/>
      <dgm:spPr/>
      <dgm:t>
        <a:bodyPr/>
        <a:lstStyle/>
        <a:p>
          <a:pPr rtl="0"/>
          <a:r>
            <a:rPr lang="gu-IN" sz="1800" dirty="0" smtClean="0">
              <a:solidFill>
                <a:srgbClr val="000000"/>
              </a:solidFill>
              <a:latin typeface="Cambria"/>
              <a:cs typeface="Cambria"/>
            </a:rPr>
            <a:t>નોંધાયેલા મતોની સંખ્યાની કોપી હાજર રહેલા પોલિંગ એજન્ટે માંગી ન હોવા છતાં તેમને આપવી</a:t>
          </a:r>
          <a:endParaRPr lang="en-US" sz="1800" dirty="0">
            <a:solidFill>
              <a:srgbClr val="000000"/>
            </a:solidFill>
            <a:latin typeface="Cambria"/>
            <a:cs typeface="Cambria"/>
          </a:endParaRPr>
        </a:p>
      </dgm:t>
    </dgm:pt>
    <dgm:pt modelId="{3440D178-B3D6-BA48-BF99-C4198E710181}" type="parTrans" cxnId="{C0A84153-B6D1-664E-AFFC-DCAE1B3C196D}">
      <dgm:prSet/>
      <dgm:spPr/>
      <dgm:t>
        <a:bodyPr/>
        <a:lstStyle/>
        <a:p>
          <a:endParaRPr lang="en-US" sz="1800">
            <a:solidFill>
              <a:srgbClr val="000000"/>
            </a:solidFill>
            <a:latin typeface="Cambria"/>
            <a:cs typeface="Cambria"/>
          </a:endParaRPr>
        </a:p>
      </dgm:t>
    </dgm:pt>
    <dgm:pt modelId="{85D4CA7D-3000-F54E-B5CC-CC0914C03F1E}" type="sibTrans" cxnId="{C0A84153-B6D1-664E-AFFC-DCAE1B3C196D}">
      <dgm:prSet/>
      <dgm:spPr/>
      <dgm:t>
        <a:bodyPr/>
        <a:lstStyle/>
        <a:p>
          <a:endParaRPr lang="en-US" sz="1800">
            <a:solidFill>
              <a:srgbClr val="000000"/>
            </a:solidFill>
            <a:latin typeface="Cambria"/>
            <a:cs typeface="Cambria"/>
          </a:endParaRPr>
        </a:p>
      </dgm:t>
    </dgm:pt>
    <dgm:pt modelId="{19EF79DB-DE07-B34E-93E8-2A727489D3D4}">
      <dgm:prSet custT="1"/>
      <dgm:spPr/>
      <dgm:t>
        <a:bodyPr/>
        <a:lstStyle/>
        <a:p>
          <a:pPr rtl="0"/>
          <a:r>
            <a:rPr lang="gu-IN" sz="1800" dirty="0" smtClean="0">
              <a:solidFill>
                <a:srgbClr val="000000"/>
              </a:solidFill>
              <a:latin typeface="Cambria"/>
              <a:cs typeface="Cambria"/>
            </a:rPr>
            <a:t>કલેક્શન સેન્ટર (સ્ટ્રોંગ રૂમ) પર વોટિંગ મશીન સાથે ઓરિજિનલ </a:t>
          </a:r>
          <a:r>
            <a:rPr lang="gu-IN" sz="1800" dirty="0" smtClean="0">
              <a:solidFill>
                <a:srgbClr val="000000"/>
              </a:solidFill>
              <a:latin typeface="Cambria"/>
              <a:cs typeface="Cambria"/>
            </a:rPr>
            <a:t>ફોર્મ-</a:t>
          </a:r>
          <a:r>
            <a:rPr lang="en-US" sz="1800" dirty="0" smtClean="0">
              <a:solidFill>
                <a:srgbClr val="000000"/>
              </a:solidFill>
              <a:latin typeface="Cambria"/>
              <a:cs typeface="Cambria"/>
            </a:rPr>
            <a:t>23</a:t>
          </a:r>
          <a:r>
            <a:rPr lang="gu-IN" sz="1800" dirty="0" smtClean="0">
              <a:solidFill>
                <a:srgbClr val="000000"/>
              </a:solidFill>
              <a:latin typeface="Cambria"/>
              <a:cs typeface="Cambria"/>
            </a:rPr>
            <a:t>-ખ </a:t>
          </a:r>
          <a:r>
            <a:rPr lang="gu-IN" sz="1800" dirty="0" smtClean="0">
              <a:solidFill>
                <a:srgbClr val="000000"/>
              </a:solidFill>
              <a:latin typeface="Cambria"/>
              <a:cs typeface="Cambria"/>
            </a:rPr>
            <a:t>પણ જમા કરાવવાનું રહેશે</a:t>
          </a:r>
          <a:endParaRPr lang="en-US" sz="1800" dirty="0">
            <a:solidFill>
              <a:srgbClr val="000000"/>
            </a:solidFill>
            <a:latin typeface="Cambria"/>
            <a:cs typeface="Cambria"/>
          </a:endParaRPr>
        </a:p>
      </dgm:t>
    </dgm:pt>
    <dgm:pt modelId="{A240AAF8-D7E5-ED42-95DB-DB3EE326D7D1}" type="parTrans" cxnId="{5C7DCC15-F254-E44E-9134-BCA09C09A9B7}">
      <dgm:prSet/>
      <dgm:spPr/>
      <dgm:t>
        <a:bodyPr/>
        <a:lstStyle/>
        <a:p>
          <a:endParaRPr lang="en-US" sz="1800">
            <a:solidFill>
              <a:srgbClr val="000000"/>
            </a:solidFill>
            <a:latin typeface="Cambria"/>
            <a:cs typeface="Cambria"/>
          </a:endParaRPr>
        </a:p>
      </dgm:t>
    </dgm:pt>
    <dgm:pt modelId="{486898B1-4B64-D74F-95ED-31FFB371186C}" type="sibTrans" cxnId="{5C7DCC15-F254-E44E-9134-BCA09C09A9B7}">
      <dgm:prSet/>
      <dgm:spPr/>
      <dgm:t>
        <a:bodyPr/>
        <a:lstStyle/>
        <a:p>
          <a:endParaRPr lang="en-US" sz="1800">
            <a:solidFill>
              <a:srgbClr val="000000"/>
            </a:solidFill>
            <a:latin typeface="Cambria"/>
            <a:cs typeface="Cambria"/>
          </a:endParaRPr>
        </a:p>
      </dgm:t>
    </dgm:pt>
    <dgm:pt modelId="{A3AFA4C1-3DD3-254D-88A3-CAF062C609AE}">
      <dgm:prSet custT="1"/>
      <dgm:spPr/>
      <dgm:t>
        <a:bodyPr/>
        <a:lstStyle/>
        <a:p>
          <a:pPr rtl="0"/>
          <a:r>
            <a:rPr lang="gu-IN" sz="1800" dirty="0" smtClean="0">
              <a:solidFill>
                <a:srgbClr val="000000"/>
              </a:solidFill>
              <a:latin typeface="Cambria"/>
              <a:cs typeface="Cambria"/>
            </a:rPr>
            <a:t>કલેક્શન સેન્ટર પર </a:t>
          </a:r>
          <a:r>
            <a:rPr lang="gu-IN" sz="1800" dirty="0" smtClean="0">
              <a:solidFill>
                <a:srgbClr val="000000"/>
              </a:solidFill>
              <a:latin typeface="Cambria"/>
              <a:cs typeface="Cambria"/>
            </a:rPr>
            <a:t>ફોર્મ-</a:t>
          </a:r>
          <a:r>
            <a:rPr lang="en-US" sz="1800" dirty="0" smtClean="0">
              <a:solidFill>
                <a:srgbClr val="000000"/>
              </a:solidFill>
              <a:latin typeface="Cambria"/>
              <a:cs typeface="Cambria"/>
            </a:rPr>
            <a:t>23</a:t>
          </a:r>
          <a:r>
            <a:rPr lang="gu-IN" sz="1800" dirty="0" smtClean="0">
              <a:solidFill>
                <a:srgbClr val="000000"/>
              </a:solidFill>
              <a:latin typeface="Cambria"/>
              <a:cs typeface="Cambria"/>
            </a:rPr>
            <a:t>-ખની </a:t>
          </a:r>
          <a:r>
            <a:rPr lang="gu-IN" sz="1800" dirty="0" smtClean="0">
              <a:solidFill>
                <a:srgbClr val="000000"/>
              </a:solidFill>
              <a:latin typeface="Cambria"/>
              <a:cs typeface="Cambria"/>
            </a:rPr>
            <a:t>ડુપ્લિકેટ કોપી પણ જમા કરાવવાની રહેશે</a:t>
          </a:r>
          <a:endParaRPr lang="en-US" sz="1800" dirty="0">
            <a:solidFill>
              <a:srgbClr val="000000"/>
            </a:solidFill>
            <a:latin typeface="Cambria"/>
            <a:cs typeface="Cambria"/>
          </a:endParaRPr>
        </a:p>
      </dgm:t>
    </dgm:pt>
    <dgm:pt modelId="{AF09D5D6-EECD-B345-885A-B5044660A294}" type="parTrans" cxnId="{4519E2DA-EA6F-8A4B-8A81-CB229E77A4AE}">
      <dgm:prSet/>
      <dgm:spPr/>
      <dgm:t>
        <a:bodyPr/>
        <a:lstStyle/>
        <a:p>
          <a:endParaRPr lang="en-US" sz="1800">
            <a:solidFill>
              <a:srgbClr val="000000"/>
            </a:solidFill>
            <a:latin typeface="Cambria"/>
            <a:cs typeface="Cambria"/>
          </a:endParaRPr>
        </a:p>
      </dgm:t>
    </dgm:pt>
    <dgm:pt modelId="{C0D080CF-26D5-F542-9175-BB8943F8790C}" type="sibTrans" cxnId="{4519E2DA-EA6F-8A4B-8A81-CB229E77A4AE}">
      <dgm:prSet/>
      <dgm:spPr/>
      <dgm:t>
        <a:bodyPr/>
        <a:lstStyle/>
        <a:p>
          <a:endParaRPr lang="en-US" sz="1800">
            <a:solidFill>
              <a:srgbClr val="000000"/>
            </a:solidFill>
            <a:latin typeface="Cambria"/>
            <a:cs typeface="Cambria"/>
          </a:endParaRPr>
        </a:p>
      </dgm:t>
    </dgm:pt>
    <dgm:pt modelId="{69D63E18-5D77-B84B-9005-09136169CE3C}" type="pres">
      <dgm:prSet presAssocID="{ED1B4ADD-60B9-0F47-88AE-F03DB0E9175F}" presName="Name0" presStyleCnt="0">
        <dgm:presLayoutVars>
          <dgm:chPref val="1"/>
          <dgm:dir/>
          <dgm:animOne val="branch"/>
          <dgm:animLvl val="lvl"/>
          <dgm:resizeHandles/>
        </dgm:presLayoutVars>
      </dgm:prSet>
      <dgm:spPr/>
      <dgm:t>
        <a:bodyPr/>
        <a:lstStyle/>
        <a:p>
          <a:endParaRPr lang="en-US"/>
        </a:p>
      </dgm:t>
    </dgm:pt>
    <dgm:pt modelId="{39989BE2-48B0-424E-8762-475218E77942}" type="pres">
      <dgm:prSet presAssocID="{CE1F7330-C01B-2943-BF27-74B7CE6CCD6F}" presName="vertOne" presStyleCnt="0"/>
      <dgm:spPr/>
    </dgm:pt>
    <dgm:pt modelId="{06FC3A90-6DAB-3A48-92A9-5590419311E1}" type="pres">
      <dgm:prSet presAssocID="{CE1F7330-C01B-2943-BF27-74B7CE6CCD6F}" presName="txOne" presStyleLbl="node0" presStyleIdx="0" presStyleCnt="1" custScaleY="28310">
        <dgm:presLayoutVars>
          <dgm:chPref val="3"/>
        </dgm:presLayoutVars>
      </dgm:prSet>
      <dgm:spPr/>
      <dgm:t>
        <a:bodyPr/>
        <a:lstStyle/>
        <a:p>
          <a:endParaRPr lang="en-US"/>
        </a:p>
      </dgm:t>
    </dgm:pt>
    <dgm:pt modelId="{413A2112-4C7F-C949-AED4-B3BD3C29FE25}" type="pres">
      <dgm:prSet presAssocID="{CE1F7330-C01B-2943-BF27-74B7CE6CCD6F}" presName="parTransOne" presStyleCnt="0"/>
      <dgm:spPr/>
    </dgm:pt>
    <dgm:pt modelId="{CE1D6325-3276-FF40-AC5D-B6C7B1369979}" type="pres">
      <dgm:prSet presAssocID="{CE1F7330-C01B-2943-BF27-74B7CE6CCD6F}" presName="horzOne" presStyleCnt="0"/>
      <dgm:spPr/>
    </dgm:pt>
    <dgm:pt modelId="{76371725-81AA-1140-80D0-B17F4F4F0B3E}" type="pres">
      <dgm:prSet presAssocID="{28CA927B-7266-B947-9B01-61EA8012F7BD}" presName="vertTwo" presStyleCnt="0"/>
      <dgm:spPr/>
    </dgm:pt>
    <dgm:pt modelId="{A2E333C5-7F7F-664B-B7C4-438542CA8841}" type="pres">
      <dgm:prSet presAssocID="{28CA927B-7266-B947-9B01-61EA8012F7BD}" presName="txTwo" presStyleLbl="node2" presStyleIdx="0" presStyleCnt="4" custScaleX="118481">
        <dgm:presLayoutVars>
          <dgm:chPref val="3"/>
        </dgm:presLayoutVars>
      </dgm:prSet>
      <dgm:spPr/>
      <dgm:t>
        <a:bodyPr/>
        <a:lstStyle/>
        <a:p>
          <a:endParaRPr lang="en-US"/>
        </a:p>
      </dgm:t>
    </dgm:pt>
    <dgm:pt modelId="{3FBC6706-EB93-5543-BD44-49AB9585CB32}" type="pres">
      <dgm:prSet presAssocID="{28CA927B-7266-B947-9B01-61EA8012F7BD}" presName="horzTwo" presStyleCnt="0"/>
      <dgm:spPr/>
    </dgm:pt>
    <dgm:pt modelId="{91374B0E-EDE1-C24F-B65B-5B2C25C6FB99}" type="pres">
      <dgm:prSet presAssocID="{4CFF5033-2FDD-D746-A673-EF31219ECB77}" presName="sibSpaceTwo" presStyleCnt="0"/>
      <dgm:spPr/>
    </dgm:pt>
    <dgm:pt modelId="{BDD6E36A-DA6F-7747-9674-6A0B2F0AD48B}" type="pres">
      <dgm:prSet presAssocID="{AFB84C9B-99D3-7646-A9E6-9F208DF8F684}" presName="vertTwo" presStyleCnt="0"/>
      <dgm:spPr/>
    </dgm:pt>
    <dgm:pt modelId="{06D7E1A7-304E-034C-A5D3-4D8563D8D099}" type="pres">
      <dgm:prSet presAssocID="{AFB84C9B-99D3-7646-A9E6-9F208DF8F684}" presName="txTwo" presStyleLbl="node2" presStyleIdx="1" presStyleCnt="4" custScaleX="82740">
        <dgm:presLayoutVars>
          <dgm:chPref val="3"/>
        </dgm:presLayoutVars>
      </dgm:prSet>
      <dgm:spPr/>
      <dgm:t>
        <a:bodyPr/>
        <a:lstStyle/>
        <a:p>
          <a:endParaRPr lang="en-US"/>
        </a:p>
      </dgm:t>
    </dgm:pt>
    <dgm:pt modelId="{71269CBF-8FF3-C84D-8153-E7A2917FFFEE}" type="pres">
      <dgm:prSet presAssocID="{AFB84C9B-99D3-7646-A9E6-9F208DF8F684}" presName="horzTwo" presStyleCnt="0"/>
      <dgm:spPr/>
    </dgm:pt>
    <dgm:pt modelId="{679B902F-E715-AC40-BFF1-D4069DDDB44D}" type="pres">
      <dgm:prSet presAssocID="{85D4CA7D-3000-F54E-B5CC-CC0914C03F1E}" presName="sibSpaceTwo" presStyleCnt="0"/>
      <dgm:spPr/>
    </dgm:pt>
    <dgm:pt modelId="{05817F24-9DBA-264D-98E8-4DADCBBB1B38}" type="pres">
      <dgm:prSet presAssocID="{19EF79DB-DE07-B34E-93E8-2A727489D3D4}" presName="vertTwo" presStyleCnt="0"/>
      <dgm:spPr/>
    </dgm:pt>
    <dgm:pt modelId="{343E5FC7-885B-ED4D-9D21-0F2264F2B549}" type="pres">
      <dgm:prSet presAssocID="{19EF79DB-DE07-B34E-93E8-2A727489D3D4}" presName="txTwo" presStyleLbl="node2" presStyleIdx="2" presStyleCnt="4" custScaleX="83625">
        <dgm:presLayoutVars>
          <dgm:chPref val="3"/>
        </dgm:presLayoutVars>
      </dgm:prSet>
      <dgm:spPr/>
      <dgm:t>
        <a:bodyPr/>
        <a:lstStyle/>
        <a:p>
          <a:endParaRPr lang="en-US"/>
        </a:p>
      </dgm:t>
    </dgm:pt>
    <dgm:pt modelId="{4CD9A2A8-7F9A-C44A-9F59-7825DF5CE628}" type="pres">
      <dgm:prSet presAssocID="{19EF79DB-DE07-B34E-93E8-2A727489D3D4}" presName="horzTwo" presStyleCnt="0"/>
      <dgm:spPr/>
    </dgm:pt>
    <dgm:pt modelId="{FEB68CD8-7F88-504C-9F3A-5F6E29CE0220}" type="pres">
      <dgm:prSet presAssocID="{486898B1-4B64-D74F-95ED-31FFB371186C}" presName="sibSpaceTwo" presStyleCnt="0"/>
      <dgm:spPr/>
    </dgm:pt>
    <dgm:pt modelId="{15302459-CEEE-2842-BFC3-EC9A2A707001}" type="pres">
      <dgm:prSet presAssocID="{A3AFA4C1-3DD3-254D-88A3-CAF062C609AE}" presName="vertTwo" presStyleCnt="0"/>
      <dgm:spPr/>
    </dgm:pt>
    <dgm:pt modelId="{6BA08DF8-F448-DF4C-AFF0-AA3B6F8897B6}" type="pres">
      <dgm:prSet presAssocID="{A3AFA4C1-3DD3-254D-88A3-CAF062C609AE}" presName="txTwo" presStyleLbl="node2" presStyleIdx="3" presStyleCnt="4" custScaleX="72892">
        <dgm:presLayoutVars>
          <dgm:chPref val="3"/>
        </dgm:presLayoutVars>
      </dgm:prSet>
      <dgm:spPr/>
      <dgm:t>
        <a:bodyPr/>
        <a:lstStyle/>
        <a:p>
          <a:endParaRPr lang="en-US"/>
        </a:p>
      </dgm:t>
    </dgm:pt>
    <dgm:pt modelId="{ADABF848-9B73-1847-B89D-D6D189AFBB02}" type="pres">
      <dgm:prSet presAssocID="{A3AFA4C1-3DD3-254D-88A3-CAF062C609AE}" presName="horzTwo" presStyleCnt="0"/>
      <dgm:spPr/>
    </dgm:pt>
  </dgm:ptLst>
  <dgm:cxnLst>
    <dgm:cxn modelId="{5C7DCC15-F254-E44E-9134-BCA09C09A9B7}" srcId="{CE1F7330-C01B-2943-BF27-74B7CE6CCD6F}" destId="{19EF79DB-DE07-B34E-93E8-2A727489D3D4}" srcOrd="2" destOrd="0" parTransId="{A240AAF8-D7E5-ED42-95DB-DB3EE326D7D1}" sibTransId="{486898B1-4B64-D74F-95ED-31FFB371186C}"/>
    <dgm:cxn modelId="{43C06EA0-95C6-4CB5-9305-E318084FB94E}" type="presOf" srcId="{28CA927B-7266-B947-9B01-61EA8012F7BD}" destId="{A2E333C5-7F7F-664B-B7C4-438542CA8841}" srcOrd="0" destOrd="0" presId="urn:microsoft.com/office/officeart/2005/8/layout/hierarchy4"/>
    <dgm:cxn modelId="{B2B632C1-6AA2-459D-BC5C-8AB0E75C0061}" type="presOf" srcId="{19EF79DB-DE07-B34E-93E8-2A727489D3D4}" destId="{343E5FC7-885B-ED4D-9D21-0F2264F2B549}" srcOrd="0" destOrd="0" presId="urn:microsoft.com/office/officeart/2005/8/layout/hierarchy4"/>
    <dgm:cxn modelId="{4519E2DA-EA6F-8A4B-8A81-CB229E77A4AE}" srcId="{CE1F7330-C01B-2943-BF27-74B7CE6CCD6F}" destId="{A3AFA4C1-3DD3-254D-88A3-CAF062C609AE}" srcOrd="3" destOrd="0" parTransId="{AF09D5D6-EECD-B345-885A-B5044660A294}" sibTransId="{C0D080CF-26D5-F542-9175-BB8943F8790C}"/>
    <dgm:cxn modelId="{8470652E-B964-47AC-B971-681812B7B377}" type="presOf" srcId="{A3AFA4C1-3DD3-254D-88A3-CAF062C609AE}" destId="{6BA08DF8-F448-DF4C-AFF0-AA3B6F8897B6}" srcOrd="0" destOrd="0" presId="urn:microsoft.com/office/officeart/2005/8/layout/hierarchy4"/>
    <dgm:cxn modelId="{6944E99C-1DB2-4C4B-9B55-3E6341B82960}" type="presOf" srcId="{CE1F7330-C01B-2943-BF27-74B7CE6CCD6F}" destId="{06FC3A90-6DAB-3A48-92A9-5590419311E1}" srcOrd="0" destOrd="0" presId="urn:microsoft.com/office/officeart/2005/8/layout/hierarchy4"/>
    <dgm:cxn modelId="{766C3F1D-FA07-491C-9B36-EF8F7BB79117}" type="presOf" srcId="{ED1B4ADD-60B9-0F47-88AE-F03DB0E9175F}" destId="{69D63E18-5D77-B84B-9005-09136169CE3C}" srcOrd="0" destOrd="0" presId="urn:microsoft.com/office/officeart/2005/8/layout/hierarchy4"/>
    <dgm:cxn modelId="{C0A84153-B6D1-664E-AFFC-DCAE1B3C196D}" srcId="{CE1F7330-C01B-2943-BF27-74B7CE6CCD6F}" destId="{AFB84C9B-99D3-7646-A9E6-9F208DF8F684}" srcOrd="1" destOrd="0" parTransId="{3440D178-B3D6-BA48-BF99-C4198E710181}" sibTransId="{85D4CA7D-3000-F54E-B5CC-CC0914C03F1E}"/>
    <dgm:cxn modelId="{D867809D-719C-244B-BB81-46F5B7CF954B}" srcId="{ED1B4ADD-60B9-0F47-88AE-F03DB0E9175F}" destId="{CE1F7330-C01B-2943-BF27-74B7CE6CCD6F}" srcOrd="0" destOrd="0" parTransId="{A578D706-6CA8-5744-A118-A95EFD2E9DAD}" sibTransId="{A2AE8994-C078-2F4C-B133-AC87AE430F70}"/>
    <dgm:cxn modelId="{B3A77FBA-3D67-3E46-9BA8-E1A1C23428DD}" srcId="{CE1F7330-C01B-2943-BF27-74B7CE6CCD6F}" destId="{28CA927B-7266-B947-9B01-61EA8012F7BD}" srcOrd="0" destOrd="0" parTransId="{2C3D7783-F585-8F40-BFFD-A85ECCF459C2}" sibTransId="{4CFF5033-2FDD-D746-A673-EF31219ECB77}"/>
    <dgm:cxn modelId="{A8513E1C-2E76-4DE9-9B0C-F1BE52003325}" type="presOf" srcId="{AFB84C9B-99D3-7646-A9E6-9F208DF8F684}" destId="{06D7E1A7-304E-034C-A5D3-4D8563D8D099}" srcOrd="0" destOrd="0" presId="urn:microsoft.com/office/officeart/2005/8/layout/hierarchy4"/>
    <dgm:cxn modelId="{6C68BF70-7ED1-4F2B-997B-B996D7ADEBFF}" type="presParOf" srcId="{69D63E18-5D77-B84B-9005-09136169CE3C}" destId="{39989BE2-48B0-424E-8762-475218E77942}" srcOrd="0" destOrd="0" presId="urn:microsoft.com/office/officeart/2005/8/layout/hierarchy4"/>
    <dgm:cxn modelId="{8321440E-382D-4915-9F5A-83B751591762}" type="presParOf" srcId="{39989BE2-48B0-424E-8762-475218E77942}" destId="{06FC3A90-6DAB-3A48-92A9-5590419311E1}" srcOrd="0" destOrd="0" presId="urn:microsoft.com/office/officeart/2005/8/layout/hierarchy4"/>
    <dgm:cxn modelId="{C1F1C24F-A048-4744-956B-A34CF1E2B2BD}" type="presParOf" srcId="{39989BE2-48B0-424E-8762-475218E77942}" destId="{413A2112-4C7F-C949-AED4-B3BD3C29FE25}" srcOrd="1" destOrd="0" presId="urn:microsoft.com/office/officeart/2005/8/layout/hierarchy4"/>
    <dgm:cxn modelId="{590BC3AE-AB09-412E-897F-A206D1D80447}" type="presParOf" srcId="{39989BE2-48B0-424E-8762-475218E77942}" destId="{CE1D6325-3276-FF40-AC5D-B6C7B1369979}" srcOrd="2" destOrd="0" presId="urn:microsoft.com/office/officeart/2005/8/layout/hierarchy4"/>
    <dgm:cxn modelId="{844BDA4C-15E9-4F3E-91C6-EFD407AFF422}" type="presParOf" srcId="{CE1D6325-3276-FF40-AC5D-B6C7B1369979}" destId="{76371725-81AA-1140-80D0-B17F4F4F0B3E}" srcOrd="0" destOrd="0" presId="urn:microsoft.com/office/officeart/2005/8/layout/hierarchy4"/>
    <dgm:cxn modelId="{9B60FFD9-6E5A-47A2-BED4-55EFB8DB9207}" type="presParOf" srcId="{76371725-81AA-1140-80D0-B17F4F4F0B3E}" destId="{A2E333C5-7F7F-664B-B7C4-438542CA8841}" srcOrd="0" destOrd="0" presId="urn:microsoft.com/office/officeart/2005/8/layout/hierarchy4"/>
    <dgm:cxn modelId="{9190D12D-7DD0-42EC-AC5F-F00A2907323C}" type="presParOf" srcId="{76371725-81AA-1140-80D0-B17F4F4F0B3E}" destId="{3FBC6706-EB93-5543-BD44-49AB9585CB32}" srcOrd="1" destOrd="0" presId="urn:microsoft.com/office/officeart/2005/8/layout/hierarchy4"/>
    <dgm:cxn modelId="{D2B11D3B-67BD-4C7F-B176-20287BBC554B}" type="presParOf" srcId="{CE1D6325-3276-FF40-AC5D-B6C7B1369979}" destId="{91374B0E-EDE1-C24F-B65B-5B2C25C6FB99}" srcOrd="1" destOrd="0" presId="urn:microsoft.com/office/officeart/2005/8/layout/hierarchy4"/>
    <dgm:cxn modelId="{43544F7B-497A-46B7-A7CE-7FF0CFF143F8}" type="presParOf" srcId="{CE1D6325-3276-FF40-AC5D-B6C7B1369979}" destId="{BDD6E36A-DA6F-7747-9674-6A0B2F0AD48B}" srcOrd="2" destOrd="0" presId="urn:microsoft.com/office/officeart/2005/8/layout/hierarchy4"/>
    <dgm:cxn modelId="{0A5C372B-19C8-4858-8144-D1DE8C5C1335}" type="presParOf" srcId="{BDD6E36A-DA6F-7747-9674-6A0B2F0AD48B}" destId="{06D7E1A7-304E-034C-A5D3-4D8563D8D099}" srcOrd="0" destOrd="0" presId="urn:microsoft.com/office/officeart/2005/8/layout/hierarchy4"/>
    <dgm:cxn modelId="{90760ECB-2D16-4059-A89F-AA41338EA4BC}" type="presParOf" srcId="{BDD6E36A-DA6F-7747-9674-6A0B2F0AD48B}" destId="{71269CBF-8FF3-C84D-8153-E7A2917FFFEE}" srcOrd="1" destOrd="0" presId="urn:microsoft.com/office/officeart/2005/8/layout/hierarchy4"/>
    <dgm:cxn modelId="{3AEB101B-0A58-4EA0-AC45-D09223D15AAA}" type="presParOf" srcId="{CE1D6325-3276-FF40-AC5D-B6C7B1369979}" destId="{679B902F-E715-AC40-BFF1-D4069DDDB44D}" srcOrd="3" destOrd="0" presId="urn:microsoft.com/office/officeart/2005/8/layout/hierarchy4"/>
    <dgm:cxn modelId="{9B2B8576-0A10-43A9-9E34-B79FDFD1F106}" type="presParOf" srcId="{CE1D6325-3276-FF40-AC5D-B6C7B1369979}" destId="{05817F24-9DBA-264D-98E8-4DADCBBB1B38}" srcOrd="4" destOrd="0" presId="urn:microsoft.com/office/officeart/2005/8/layout/hierarchy4"/>
    <dgm:cxn modelId="{3FD8D72A-58BA-4810-9801-7D2B804A009B}" type="presParOf" srcId="{05817F24-9DBA-264D-98E8-4DADCBBB1B38}" destId="{343E5FC7-885B-ED4D-9D21-0F2264F2B549}" srcOrd="0" destOrd="0" presId="urn:microsoft.com/office/officeart/2005/8/layout/hierarchy4"/>
    <dgm:cxn modelId="{D7661330-4B1A-41D1-83F8-F37A96EA0526}" type="presParOf" srcId="{05817F24-9DBA-264D-98E8-4DADCBBB1B38}" destId="{4CD9A2A8-7F9A-C44A-9F59-7825DF5CE628}" srcOrd="1" destOrd="0" presId="urn:microsoft.com/office/officeart/2005/8/layout/hierarchy4"/>
    <dgm:cxn modelId="{C417FE21-7800-415B-A30C-37DA36B9F62B}" type="presParOf" srcId="{CE1D6325-3276-FF40-AC5D-B6C7B1369979}" destId="{FEB68CD8-7F88-504C-9F3A-5F6E29CE0220}" srcOrd="5" destOrd="0" presId="urn:microsoft.com/office/officeart/2005/8/layout/hierarchy4"/>
    <dgm:cxn modelId="{53520923-A757-4D4B-A0F4-C6BD72D04DC1}" type="presParOf" srcId="{CE1D6325-3276-FF40-AC5D-B6C7B1369979}" destId="{15302459-CEEE-2842-BFC3-EC9A2A707001}" srcOrd="6" destOrd="0" presId="urn:microsoft.com/office/officeart/2005/8/layout/hierarchy4"/>
    <dgm:cxn modelId="{905AF11F-D672-46D1-858D-A0B4EC75F0D4}" type="presParOf" srcId="{15302459-CEEE-2842-BFC3-EC9A2A707001}" destId="{6BA08DF8-F448-DF4C-AFF0-AA3B6F8897B6}" srcOrd="0" destOrd="0" presId="urn:microsoft.com/office/officeart/2005/8/layout/hierarchy4"/>
    <dgm:cxn modelId="{D218500D-BD3F-4D98-B6D7-70F4620CA7A7}" type="presParOf" srcId="{15302459-CEEE-2842-BFC3-EC9A2A707001}" destId="{ADABF848-9B73-1847-B89D-D6D189AFBB02}" srcOrd="1" destOrd="0" presId="urn:microsoft.com/office/officeart/2005/8/layout/hierarchy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034FDBD-3A7E-E341-8D79-B07D4F85D1B3}" type="doc">
      <dgm:prSet loTypeId="urn:microsoft.com/office/officeart/2005/8/layout/vList2" loCatId="" qsTypeId="urn:microsoft.com/office/officeart/2005/8/quickstyle/simple1" qsCatId="simple" csTypeId="urn:microsoft.com/office/officeart/2005/8/colors/accent3_2" csCatId="accent3" phldr="1"/>
      <dgm:spPr/>
      <dgm:t>
        <a:bodyPr/>
        <a:lstStyle/>
        <a:p>
          <a:endParaRPr lang="en-US"/>
        </a:p>
      </dgm:t>
    </dgm:pt>
    <dgm:pt modelId="{3EC2E54F-37F7-A545-BA5D-52AE1A1E5B3E}">
      <dgm:prSet custT="1"/>
      <dgm:spPr/>
      <dgm:t>
        <a:bodyPr/>
        <a:lstStyle/>
        <a:p>
          <a:pPr rtl="0"/>
          <a:r>
            <a:rPr lang="gu-IN" sz="2000" b="1" dirty="0" smtClean="0">
              <a:solidFill>
                <a:srgbClr val="000000"/>
              </a:solidFill>
              <a:latin typeface="Cambria"/>
              <a:cs typeface="Cambria"/>
            </a:rPr>
            <a:t>વોટિંગ મશીનને સીલ મારીને સલામત કરવા માટે, સૌપ્રથમ કન્ટ્રોલ યુનિટમાંની પાવર સ્વિચ ઓફ કરવી</a:t>
          </a:r>
          <a:endParaRPr lang="en-US" sz="2000" b="1" dirty="0">
            <a:solidFill>
              <a:srgbClr val="000000"/>
            </a:solidFill>
            <a:latin typeface="Cambria"/>
            <a:cs typeface="Cambria"/>
          </a:endParaRPr>
        </a:p>
      </dgm:t>
    </dgm:pt>
    <dgm:pt modelId="{EC9BD1D0-6F6B-CD44-88CC-92E8FD605657}" type="parTrans" cxnId="{BC06ECEF-F6D6-F946-9E88-FDC5C4C4A98B}">
      <dgm:prSet/>
      <dgm:spPr/>
      <dgm:t>
        <a:bodyPr/>
        <a:lstStyle/>
        <a:p>
          <a:endParaRPr lang="en-US" sz="2000" b="1">
            <a:solidFill>
              <a:srgbClr val="000000"/>
            </a:solidFill>
            <a:latin typeface="Cambria"/>
            <a:cs typeface="Cambria"/>
          </a:endParaRPr>
        </a:p>
      </dgm:t>
    </dgm:pt>
    <dgm:pt modelId="{0DA967ED-0368-1746-977A-6A9CB1729611}" type="sibTrans" cxnId="{BC06ECEF-F6D6-F946-9E88-FDC5C4C4A98B}">
      <dgm:prSet/>
      <dgm:spPr/>
      <dgm:t>
        <a:bodyPr/>
        <a:lstStyle/>
        <a:p>
          <a:endParaRPr lang="en-US" sz="2000" b="1">
            <a:solidFill>
              <a:srgbClr val="000000"/>
            </a:solidFill>
            <a:latin typeface="Cambria"/>
            <a:cs typeface="Cambria"/>
          </a:endParaRPr>
        </a:p>
      </dgm:t>
    </dgm:pt>
    <dgm:pt modelId="{3FF2467D-1420-3345-9ECE-D7346A156FD6}">
      <dgm:prSet custT="1"/>
      <dgm:spPr/>
      <dgm:t>
        <a:bodyPr/>
        <a:lstStyle/>
        <a:p>
          <a:pPr rtl="0"/>
          <a:r>
            <a:rPr lang="gu-IN" sz="2000" b="1" dirty="0" smtClean="0">
              <a:solidFill>
                <a:srgbClr val="000000"/>
              </a:solidFill>
              <a:latin typeface="Cambria"/>
              <a:cs typeface="Cambria"/>
            </a:rPr>
            <a:t>પછી બેલોટ યુનિટ અને કન્ટ્રોલ યુનિટ ડિસકનેક્ટ કરવા</a:t>
          </a:r>
          <a:endParaRPr lang="en-US" sz="2000" b="1" dirty="0">
            <a:solidFill>
              <a:srgbClr val="000000"/>
            </a:solidFill>
            <a:latin typeface="Cambria"/>
            <a:cs typeface="Cambria"/>
          </a:endParaRPr>
        </a:p>
      </dgm:t>
    </dgm:pt>
    <dgm:pt modelId="{59277540-979C-604B-961D-3E9365FEF4DE}" type="parTrans" cxnId="{7FB9CE2E-F4A3-4647-9341-2BAE2C89E933}">
      <dgm:prSet/>
      <dgm:spPr/>
      <dgm:t>
        <a:bodyPr/>
        <a:lstStyle/>
        <a:p>
          <a:endParaRPr lang="en-US" sz="2000" b="1">
            <a:solidFill>
              <a:srgbClr val="000000"/>
            </a:solidFill>
            <a:latin typeface="Cambria"/>
            <a:cs typeface="Cambria"/>
          </a:endParaRPr>
        </a:p>
      </dgm:t>
    </dgm:pt>
    <dgm:pt modelId="{77A49AB9-9F6D-544A-8A5B-17F44F376BA4}" type="sibTrans" cxnId="{7FB9CE2E-F4A3-4647-9341-2BAE2C89E933}">
      <dgm:prSet/>
      <dgm:spPr/>
      <dgm:t>
        <a:bodyPr/>
        <a:lstStyle/>
        <a:p>
          <a:endParaRPr lang="en-US" sz="2000" b="1">
            <a:solidFill>
              <a:srgbClr val="000000"/>
            </a:solidFill>
            <a:latin typeface="Cambria"/>
            <a:cs typeface="Cambria"/>
          </a:endParaRPr>
        </a:p>
      </dgm:t>
    </dgm:pt>
    <dgm:pt modelId="{6F9ECA87-0256-EB4A-A3AD-C70A86FE2BF5}">
      <dgm:prSet custT="1"/>
      <dgm:spPr/>
      <dgm:t>
        <a:bodyPr/>
        <a:lstStyle/>
        <a:p>
          <a:pPr rtl="0"/>
          <a:r>
            <a:rPr lang="gu-IN" sz="2000" b="1" dirty="0" smtClean="0">
              <a:solidFill>
                <a:srgbClr val="000000"/>
              </a:solidFill>
              <a:latin typeface="Cambria"/>
              <a:cs typeface="Cambria"/>
            </a:rPr>
            <a:t>બેલોટ યુનિટ અને કન્ટ્રોલ યુનિટ હવે તેમની સંબંધિત કેરિંગ કેસમાં મૂકવા</a:t>
          </a:r>
          <a:endParaRPr lang="en-US" sz="2000" b="1" dirty="0">
            <a:solidFill>
              <a:srgbClr val="000000"/>
            </a:solidFill>
            <a:latin typeface="Cambria"/>
            <a:cs typeface="Cambria"/>
          </a:endParaRPr>
        </a:p>
      </dgm:t>
    </dgm:pt>
    <dgm:pt modelId="{BD7D1DB7-2CF5-A648-92BC-AB5F041B1159}" type="parTrans" cxnId="{35F9D7DB-F8D1-324A-B67B-619A9DF00914}">
      <dgm:prSet/>
      <dgm:spPr/>
      <dgm:t>
        <a:bodyPr/>
        <a:lstStyle/>
        <a:p>
          <a:endParaRPr lang="en-US" sz="2000" b="1">
            <a:solidFill>
              <a:srgbClr val="000000"/>
            </a:solidFill>
            <a:latin typeface="Cambria"/>
            <a:cs typeface="Cambria"/>
          </a:endParaRPr>
        </a:p>
      </dgm:t>
    </dgm:pt>
    <dgm:pt modelId="{3175C71A-2C0C-E64D-AB6F-9AA58E2DA2AA}" type="sibTrans" cxnId="{35F9D7DB-F8D1-324A-B67B-619A9DF00914}">
      <dgm:prSet/>
      <dgm:spPr/>
      <dgm:t>
        <a:bodyPr/>
        <a:lstStyle/>
        <a:p>
          <a:endParaRPr lang="en-US" sz="2000" b="1">
            <a:solidFill>
              <a:srgbClr val="000000"/>
            </a:solidFill>
            <a:latin typeface="Cambria"/>
            <a:cs typeface="Cambria"/>
          </a:endParaRPr>
        </a:p>
      </dgm:t>
    </dgm:pt>
    <dgm:pt modelId="{47749AF0-87BD-194E-8DC9-1116EB72EB37}">
      <dgm:prSet custT="1"/>
      <dgm:spPr/>
      <dgm:t>
        <a:bodyPr/>
        <a:lstStyle/>
        <a:p>
          <a:pPr rtl="0"/>
          <a:r>
            <a:rPr lang="gu-IN" sz="2000" b="1" dirty="0" smtClean="0">
              <a:solidFill>
                <a:srgbClr val="000000"/>
              </a:solidFill>
              <a:latin typeface="Cambria"/>
              <a:cs typeface="Cambria"/>
            </a:rPr>
            <a:t>કેરિંગ કેસના બંને છેડે આવેલા બે કાણામાં દોરો પસાર કરીને તેને સીલબંધ કરી દેવી</a:t>
          </a:r>
          <a:endParaRPr lang="en-US" sz="2000" b="1" dirty="0">
            <a:solidFill>
              <a:srgbClr val="000000"/>
            </a:solidFill>
            <a:latin typeface="Cambria"/>
            <a:cs typeface="Cambria"/>
          </a:endParaRPr>
        </a:p>
      </dgm:t>
    </dgm:pt>
    <dgm:pt modelId="{B158521E-F037-5047-8BEE-EBD196BBC07E}" type="parTrans" cxnId="{861DD281-0795-264F-A798-CD390E2C8F6C}">
      <dgm:prSet/>
      <dgm:spPr/>
      <dgm:t>
        <a:bodyPr/>
        <a:lstStyle/>
        <a:p>
          <a:endParaRPr lang="en-US" sz="2000" b="1">
            <a:solidFill>
              <a:srgbClr val="000000"/>
            </a:solidFill>
            <a:latin typeface="Cambria"/>
            <a:cs typeface="Cambria"/>
          </a:endParaRPr>
        </a:p>
      </dgm:t>
    </dgm:pt>
    <dgm:pt modelId="{7912642A-DB4E-5141-B00E-41DE0890DF23}" type="sibTrans" cxnId="{861DD281-0795-264F-A798-CD390E2C8F6C}">
      <dgm:prSet/>
      <dgm:spPr/>
      <dgm:t>
        <a:bodyPr/>
        <a:lstStyle/>
        <a:p>
          <a:endParaRPr lang="en-US" sz="2000" b="1">
            <a:solidFill>
              <a:srgbClr val="000000"/>
            </a:solidFill>
            <a:latin typeface="Cambria"/>
            <a:cs typeface="Cambria"/>
          </a:endParaRPr>
        </a:p>
      </dgm:t>
    </dgm:pt>
    <dgm:pt modelId="{2DE78639-D3E7-5542-A41F-2B3559910E71}">
      <dgm:prSet custT="1"/>
      <dgm:spPr/>
      <dgm:t>
        <a:bodyPr/>
        <a:lstStyle/>
        <a:p>
          <a:pPr rtl="0"/>
          <a:r>
            <a:rPr lang="gu-IN" sz="2000" b="1" dirty="0" smtClean="0">
              <a:solidFill>
                <a:srgbClr val="000000"/>
              </a:solidFill>
              <a:latin typeface="Cambria"/>
              <a:cs typeface="Cambria"/>
            </a:rPr>
            <a:t>સીલ મારવા સાથે એડ્રેસ ટેગ લગાવવું, જેમાં ચૂંટણી, મતદાન મથક અને તેમાં રહેલા યુનિટની વિગત આપેલી હોય</a:t>
          </a:r>
          <a:endParaRPr lang="en-US" sz="2000" b="1" dirty="0">
            <a:solidFill>
              <a:srgbClr val="000000"/>
            </a:solidFill>
            <a:latin typeface="Cambria"/>
            <a:cs typeface="Cambria"/>
          </a:endParaRPr>
        </a:p>
      </dgm:t>
    </dgm:pt>
    <dgm:pt modelId="{0BA857B6-1D5D-5A46-A105-E0F7235489E0}" type="parTrans" cxnId="{0CA95188-1395-B14E-AC3E-4319C642138B}">
      <dgm:prSet/>
      <dgm:spPr/>
      <dgm:t>
        <a:bodyPr/>
        <a:lstStyle/>
        <a:p>
          <a:endParaRPr lang="en-US" sz="2000" b="1">
            <a:solidFill>
              <a:srgbClr val="000000"/>
            </a:solidFill>
            <a:latin typeface="Cambria"/>
            <a:cs typeface="Cambria"/>
          </a:endParaRPr>
        </a:p>
      </dgm:t>
    </dgm:pt>
    <dgm:pt modelId="{BEB2508F-0E71-E54F-A54B-4B8DDDB73AED}" type="sibTrans" cxnId="{0CA95188-1395-B14E-AC3E-4319C642138B}">
      <dgm:prSet/>
      <dgm:spPr/>
      <dgm:t>
        <a:bodyPr/>
        <a:lstStyle/>
        <a:p>
          <a:endParaRPr lang="en-US" sz="2000" b="1">
            <a:solidFill>
              <a:srgbClr val="000000"/>
            </a:solidFill>
            <a:latin typeface="Cambria"/>
            <a:cs typeface="Cambria"/>
          </a:endParaRPr>
        </a:p>
      </dgm:t>
    </dgm:pt>
    <dgm:pt modelId="{59C7A306-51C0-8F44-9120-B959836D56D6}" type="pres">
      <dgm:prSet presAssocID="{8034FDBD-3A7E-E341-8D79-B07D4F85D1B3}" presName="linear" presStyleCnt="0">
        <dgm:presLayoutVars>
          <dgm:animLvl val="lvl"/>
          <dgm:resizeHandles val="exact"/>
        </dgm:presLayoutVars>
      </dgm:prSet>
      <dgm:spPr/>
      <dgm:t>
        <a:bodyPr/>
        <a:lstStyle/>
        <a:p>
          <a:endParaRPr lang="en-US"/>
        </a:p>
      </dgm:t>
    </dgm:pt>
    <dgm:pt modelId="{EAF86B6C-A787-E34C-B6BC-4FBB2085C3DE}" type="pres">
      <dgm:prSet presAssocID="{3EC2E54F-37F7-A545-BA5D-52AE1A1E5B3E}" presName="parentText" presStyleLbl="node1" presStyleIdx="0" presStyleCnt="5">
        <dgm:presLayoutVars>
          <dgm:chMax val="0"/>
          <dgm:bulletEnabled val="1"/>
        </dgm:presLayoutVars>
      </dgm:prSet>
      <dgm:spPr/>
      <dgm:t>
        <a:bodyPr/>
        <a:lstStyle/>
        <a:p>
          <a:endParaRPr lang="en-US"/>
        </a:p>
      </dgm:t>
    </dgm:pt>
    <dgm:pt modelId="{B4175A25-E0CE-B241-9C1D-783967AA14AD}" type="pres">
      <dgm:prSet presAssocID="{0DA967ED-0368-1746-977A-6A9CB1729611}" presName="spacer" presStyleCnt="0"/>
      <dgm:spPr/>
    </dgm:pt>
    <dgm:pt modelId="{D118FFAC-120C-FA4F-B329-0323DADC337C}" type="pres">
      <dgm:prSet presAssocID="{3FF2467D-1420-3345-9ECE-D7346A156FD6}" presName="parentText" presStyleLbl="node1" presStyleIdx="1" presStyleCnt="5">
        <dgm:presLayoutVars>
          <dgm:chMax val="0"/>
          <dgm:bulletEnabled val="1"/>
        </dgm:presLayoutVars>
      </dgm:prSet>
      <dgm:spPr/>
      <dgm:t>
        <a:bodyPr/>
        <a:lstStyle/>
        <a:p>
          <a:endParaRPr lang="en-US"/>
        </a:p>
      </dgm:t>
    </dgm:pt>
    <dgm:pt modelId="{B9A095E3-A6AC-6543-A54B-9A30F210BD96}" type="pres">
      <dgm:prSet presAssocID="{77A49AB9-9F6D-544A-8A5B-17F44F376BA4}" presName="spacer" presStyleCnt="0"/>
      <dgm:spPr/>
    </dgm:pt>
    <dgm:pt modelId="{98F4DF3A-C260-1748-B005-A2798AB71232}" type="pres">
      <dgm:prSet presAssocID="{6F9ECA87-0256-EB4A-A3AD-C70A86FE2BF5}" presName="parentText" presStyleLbl="node1" presStyleIdx="2" presStyleCnt="5">
        <dgm:presLayoutVars>
          <dgm:chMax val="0"/>
          <dgm:bulletEnabled val="1"/>
        </dgm:presLayoutVars>
      </dgm:prSet>
      <dgm:spPr/>
      <dgm:t>
        <a:bodyPr/>
        <a:lstStyle/>
        <a:p>
          <a:endParaRPr lang="en-US"/>
        </a:p>
      </dgm:t>
    </dgm:pt>
    <dgm:pt modelId="{A3909E57-5484-1E4B-92C7-5825FE6DF947}" type="pres">
      <dgm:prSet presAssocID="{3175C71A-2C0C-E64D-AB6F-9AA58E2DA2AA}" presName="spacer" presStyleCnt="0"/>
      <dgm:spPr/>
    </dgm:pt>
    <dgm:pt modelId="{820DF286-B5CF-1643-9EA0-EEBA7DCC00BE}" type="pres">
      <dgm:prSet presAssocID="{47749AF0-87BD-194E-8DC9-1116EB72EB37}" presName="parentText" presStyleLbl="node1" presStyleIdx="3" presStyleCnt="5">
        <dgm:presLayoutVars>
          <dgm:chMax val="0"/>
          <dgm:bulletEnabled val="1"/>
        </dgm:presLayoutVars>
      </dgm:prSet>
      <dgm:spPr/>
      <dgm:t>
        <a:bodyPr/>
        <a:lstStyle/>
        <a:p>
          <a:endParaRPr lang="en-US"/>
        </a:p>
      </dgm:t>
    </dgm:pt>
    <dgm:pt modelId="{34984A82-7CF7-994F-B9D5-1C1EC16A1B0D}" type="pres">
      <dgm:prSet presAssocID="{7912642A-DB4E-5141-B00E-41DE0890DF23}" presName="spacer" presStyleCnt="0"/>
      <dgm:spPr/>
    </dgm:pt>
    <dgm:pt modelId="{6132F28E-1D2F-E949-A4FE-67A62FDEA088}" type="pres">
      <dgm:prSet presAssocID="{2DE78639-D3E7-5542-A41F-2B3559910E71}" presName="parentText" presStyleLbl="node1" presStyleIdx="4" presStyleCnt="5">
        <dgm:presLayoutVars>
          <dgm:chMax val="0"/>
          <dgm:bulletEnabled val="1"/>
        </dgm:presLayoutVars>
      </dgm:prSet>
      <dgm:spPr/>
      <dgm:t>
        <a:bodyPr/>
        <a:lstStyle/>
        <a:p>
          <a:endParaRPr lang="en-US"/>
        </a:p>
      </dgm:t>
    </dgm:pt>
  </dgm:ptLst>
  <dgm:cxnLst>
    <dgm:cxn modelId="{26A128A8-1EAE-46A3-9BF0-3A3C81FA6846}" type="presOf" srcId="{6F9ECA87-0256-EB4A-A3AD-C70A86FE2BF5}" destId="{98F4DF3A-C260-1748-B005-A2798AB71232}" srcOrd="0" destOrd="0" presId="urn:microsoft.com/office/officeart/2005/8/layout/vList2"/>
    <dgm:cxn modelId="{98BBE59A-0C36-4D93-B875-8B6C7CEE86CD}" type="presOf" srcId="{8034FDBD-3A7E-E341-8D79-B07D4F85D1B3}" destId="{59C7A306-51C0-8F44-9120-B959836D56D6}" srcOrd="0" destOrd="0" presId="urn:microsoft.com/office/officeart/2005/8/layout/vList2"/>
    <dgm:cxn modelId="{F8A192CF-8096-4769-85BE-B819409AD70F}" type="presOf" srcId="{3FF2467D-1420-3345-9ECE-D7346A156FD6}" destId="{D118FFAC-120C-FA4F-B329-0323DADC337C}" srcOrd="0" destOrd="0" presId="urn:microsoft.com/office/officeart/2005/8/layout/vList2"/>
    <dgm:cxn modelId="{C8C48CC3-7F21-4AA7-B64C-D9A5F94A4E60}" type="presOf" srcId="{47749AF0-87BD-194E-8DC9-1116EB72EB37}" destId="{820DF286-B5CF-1643-9EA0-EEBA7DCC00BE}" srcOrd="0" destOrd="0" presId="urn:microsoft.com/office/officeart/2005/8/layout/vList2"/>
    <dgm:cxn modelId="{35F9D7DB-F8D1-324A-B67B-619A9DF00914}" srcId="{8034FDBD-3A7E-E341-8D79-B07D4F85D1B3}" destId="{6F9ECA87-0256-EB4A-A3AD-C70A86FE2BF5}" srcOrd="2" destOrd="0" parTransId="{BD7D1DB7-2CF5-A648-92BC-AB5F041B1159}" sibTransId="{3175C71A-2C0C-E64D-AB6F-9AA58E2DA2AA}"/>
    <dgm:cxn modelId="{BC06ECEF-F6D6-F946-9E88-FDC5C4C4A98B}" srcId="{8034FDBD-3A7E-E341-8D79-B07D4F85D1B3}" destId="{3EC2E54F-37F7-A545-BA5D-52AE1A1E5B3E}" srcOrd="0" destOrd="0" parTransId="{EC9BD1D0-6F6B-CD44-88CC-92E8FD605657}" sibTransId="{0DA967ED-0368-1746-977A-6A9CB1729611}"/>
    <dgm:cxn modelId="{7FB9CE2E-F4A3-4647-9341-2BAE2C89E933}" srcId="{8034FDBD-3A7E-E341-8D79-B07D4F85D1B3}" destId="{3FF2467D-1420-3345-9ECE-D7346A156FD6}" srcOrd="1" destOrd="0" parTransId="{59277540-979C-604B-961D-3E9365FEF4DE}" sibTransId="{77A49AB9-9F6D-544A-8A5B-17F44F376BA4}"/>
    <dgm:cxn modelId="{327158FC-ABC0-48FE-AB0D-2F18A9B442B6}" type="presOf" srcId="{2DE78639-D3E7-5542-A41F-2B3559910E71}" destId="{6132F28E-1D2F-E949-A4FE-67A62FDEA088}" srcOrd="0" destOrd="0" presId="urn:microsoft.com/office/officeart/2005/8/layout/vList2"/>
    <dgm:cxn modelId="{B0FB730F-4228-4C56-B44E-46F45E598823}" type="presOf" srcId="{3EC2E54F-37F7-A545-BA5D-52AE1A1E5B3E}" destId="{EAF86B6C-A787-E34C-B6BC-4FBB2085C3DE}" srcOrd="0" destOrd="0" presId="urn:microsoft.com/office/officeart/2005/8/layout/vList2"/>
    <dgm:cxn modelId="{861DD281-0795-264F-A798-CD390E2C8F6C}" srcId="{8034FDBD-3A7E-E341-8D79-B07D4F85D1B3}" destId="{47749AF0-87BD-194E-8DC9-1116EB72EB37}" srcOrd="3" destOrd="0" parTransId="{B158521E-F037-5047-8BEE-EBD196BBC07E}" sibTransId="{7912642A-DB4E-5141-B00E-41DE0890DF23}"/>
    <dgm:cxn modelId="{0CA95188-1395-B14E-AC3E-4319C642138B}" srcId="{8034FDBD-3A7E-E341-8D79-B07D4F85D1B3}" destId="{2DE78639-D3E7-5542-A41F-2B3559910E71}" srcOrd="4" destOrd="0" parTransId="{0BA857B6-1D5D-5A46-A105-E0F7235489E0}" sibTransId="{BEB2508F-0E71-E54F-A54B-4B8DDDB73AED}"/>
    <dgm:cxn modelId="{738C25AF-B172-4E2D-BB16-1B5766A93514}" type="presParOf" srcId="{59C7A306-51C0-8F44-9120-B959836D56D6}" destId="{EAF86B6C-A787-E34C-B6BC-4FBB2085C3DE}" srcOrd="0" destOrd="0" presId="urn:microsoft.com/office/officeart/2005/8/layout/vList2"/>
    <dgm:cxn modelId="{E0630EB9-CEB3-4978-A218-C91FE5E10627}" type="presParOf" srcId="{59C7A306-51C0-8F44-9120-B959836D56D6}" destId="{B4175A25-E0CE-B241-9C1D-783967AA14AD}" srcOrd="1" destOrd="0" presId="urn:microsoft.com/office/officeart/2005/8/layout/vList2"/>
    <dgm:cxn modelId="{BE673AB1-ACBB-474F-A14E-E3B6A8134539}" type="presParOf" srcId="{59C7A306-51C0-8F44-9120-B959836D56D6}" destId="{D118FFAC-120C-FA4F-B329-0323DADC337C}" srcOrd="2" destOrd="0" presId="urn:microsoft.com/office/officeart/2005/8/layout/vList2"/>
    <dgm:cxn modelId="{49D5C243-0B58-426F-9A96-18133A137DC6}" type="presParOf" srcId="{59C7A306-51C0-8F44-9120-B959836D56D6}" destId="{B9A095E3-A6AC-6543-A54B-9A30F210BD96}" srcOrd="3" destOrd="0" presId="urn:microsoft.com/office/officeart/2005/8/layout/vList2"/>
    <dgm:cxn modelId="{6C0A7C80-83B0-4BE9-A7AE-CF4C18D66671}" type="presParOf" srcId="{59C7A306-51C0-8F44-9120-B959836D56D6}" destId="{98F4DF3A-C260-1748-B005-A2798AB71232}" srcOrd="4" destOrd="0" presId="urn:microsoft.com/office/officeart/2005/8/layout/vList2"/>
    <dgm:cxn modelId="{DCCCBFB1-8399-4E5E-9035-E3743A89CB03}" type="presParOf" srcId="{59C7A306-51C0-8F44-9120-B959836D56D6}" destId="{A3909E57-5484-1E4B-92C7-5825FE6DF947}" srcOrd="5" destOrd="0" presId="urn:microsoft.com/office/officeart/2005/8/layout/vList2"/>
    <dgm:cxn modelId="{B47FD4B0-6583-4287-842B-B54787083AF5}" type="presParOf" srcId="{59C7A306-51C0-8F44-9120-B959836D56D6}" destId="{820DF286-B5CF-1643-9EA0-EEBA7DCC00BE}" srcOrd="6" destOrd="0" presId="urn:microsoft.com/office/officeart/2005/8/layout/vList2"/>
    <dgm:cxn modelId="{1F7BA986-8651-4CB4-BB5D-EC3A52BCDA77}" type="presParOf" srcId="{59C7A306-51C0-8F44-9120-B959836D56D6}" destId="{34984A82-7CF7-994F-B9D5-1C1EC16A1B0D}" srcOrd="7" destOrd="0" presId="urn:microsoft.com/office/officeart/2005/8/layout/vList2"/>
    <dgm:cxn modelId="{077AAC40-AC8B-4582-A75C-012F60CD2689}" type="presParOf" srcId="{59C7A306-51C0-8F44-9120-B959836D56D6}" destId="{6132F28E-1D2F-E949-A4FE-67A62FDEA088}"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D877212-30E1-EC47-B432-B500565BAA1E}" type="doc">
      <dgm:prSet loTypeId="urn:microsoft.com/office/officeart/2005/8/layout/vList2" loCatId="" qsTypeId="urn:microsoft.com/office/officeart/2005/8/quickstyle/simple1" qsCatId="simple" csTypeId="urn:microsoft.com/office/officeart/2005/8/colors/accent3_2" csCatId="accent3" phldr="1"/>
      <dgm:spPr/>
      <dgm:t>
        <a:bodyPr/>
        <a:lstStyle/>
        <a:p>
          <a:endParaRPr lang="en-US"/>
        </a:p>
      </dgm:t>
    </dgm:pt>
    <dgm:pt modelId="{68625991-7504-2546-831E-027652A02E31}">
      <dgm:prSet custT="1"/>
      <dgm:spPr/>
      <dgm:t>
        <a:bodyPr/>
        <a:lstStyle/>
        <a:p>
          <a:pPr rtl="0"/>
          <a:r>
            <a:rPr lang="gu-IN" sz="2300" dirty="0" smtClean="0">
              <a:solidFill>
                <a:srgbClr val="000000"/>
              </a:solidFill>
              <a:latin typeface="Cambria"/>
              <a:cs typeface="Cambria"/>
            </a:rPr>
            <a:t>પ્રિસાઇડિંગ ઓફિસરની સહી થયા બાદ સીલ મારી દેવું</a:t>
          </a:r>
          <a:endParaRPr lang="en-US" sz="2300" dirty="0">
            <a:solidFill>
              <a:srgbClr val="000000"/>
            </a:solidFill>
            <a:latin typeface="Cambria"/>
            <a:cs typeface="Cambria"/>
          </a:endParaRPr>
        </a:p>
      </dgm:t>
    </dgm:pt>
    <dgm:pt modelId="{FFCADB8B-4C1A-5243-8474-A777DB19F4D7}" type="parTrans" cxnId="{384E61D6-0915-A741-A0FF-998B313132D9}">
      <dgm:prSet/>
      <dgm:spPr/>
      <dgm:t>
        <a:bodyPr/>
        <a:lstStyle/>
        <a:p>
          <a:endParaRPr lang="en-US" sz="2300">
            <a:solidFill>
              <a:srgbClr val="000000"/>
            </a:solidFill>
            <a:latin typeface="Cambria"/>
            <a:cs typeface="Cambria"/>
          </a:endParaRPr>
        </a:p>
      </dgm:t>
    </dgm:pt>
    <dgm:pt modelId="{91532142-A804-554B-BB75-1AEF48E062A8}" type="sibTrans" cxnId="{384E61D6-0915-A741-A0FF-998B313132D9}">
      <dgm:prSet/>
      <dgm:spPr/>
      <dgm:t>
        <a:bodyPr/>
        <a:lstStyle/>
        <a:p>
          <a:endParaRPr lang="en-US" sz="2300">
            <a:solidFill>
              <a:srgbClr val="000000"/>
            </a:solidFill>
            <a:latin typeface="Cambria"/>
            <a:cs typeface="Cambria"/>
          </a:endParaRPr>
        </a:p>
      </dgm:t>
    </dgm:pt>
    <dgm:pt modelId="{78233306-AE4C-5843-9449-5D88387C09EE}">
      <dgm:prSet custT="1"/>
      <dgm:spPr/>
      <dgm:t>
        <a:bodyPr/>
        <a:lstStyle/>
        <a:p>
          <a:pPr rtl="0"/>
          <a:r>
            <a:rPr lang="gu-IN" sz="2300" dirty="0" smtClean="0">
              <a:solidFill>
                <a:srgbClr val="000000"/>
              </a:solidFill>
              <a:latin typeface="Cambria"/>
              <a:cs typeface="Cambria"/>
            </a:rPr>
            <a:t>મતદાન મથક પર હાજર હરીફ ઉમેદવાર કે તેમના પોલિંગ એજન્ટને સીલ મારવા જણાવો</a:t>
          </a:r>
          <a:endParaRPr lang="en-US" sz="2300" dirty="0">
            <a:solidFill>
              <a:srgbClr val="000000"/>
            </a:solidFill>
            <a:latin typeface="Cambria"/>
            <a:cs typeface="Cambria"/>
          </a:endParaRPr>
        </a:p>
      </dgm:t>
    </dgm:pt>
    <dgm:pt modelId="{C1D78058-BBC3-BD43-BCA9-8C81ABCF392E}" type="parTrans" cxnId="{B35A408C-FC4D-6E47-B7A7-6ACC148C0A8D}">
      <dgm:prSet/>
      <dgm:spPr/>
      <dgm:t>
        <a:bodyPr/>
        <a:lstStyle/>
        <a:p>
          <a:endParaRPr lang="en-US" sz="2300">
            <a:solidFill>
              <a:srgbClr val="000000"/>
            </a:solidFill>
            <a:latin typeface="Cambria"/>
            <a:cs typeface="Cambria"/>
          </a:endParaRPr>
        </a:p>
      </dgm:t>
    </dgm:pt>
    <dgm:pt modelId="{D59D1CEC-FA1B-484F-8BFD-0D9B5C157A99}" type="sibTrans" cxnId="{B35A408C-FC4D-6E47-B7A7-6ACC148C0A8D}">
      <dgm:prSet/>
      <dgm:spPr/>
      <dgm:t>
        <a:bodyPr/>
        <a:lstStyle/>
        <a:p>
          <a:endParaRPr lang="en-US" sz="2300">
            <a:solidFill>
              <a:srgbClr val="000000"/>
            </a:solidFill>
            <a:latin typeface="Cambria"/>
            <a:cs typeface="Cambria"/>
          </a:endParaRPr>
        </a:p>
      </dgm:t>
    </dgm:pt>
    <dgm:pt modelId="{9575F7F1-A368-7747-91D3-985DA6BEB211}">
      <dgm:prSet custT="1"/>
      <dgm:spPr/>
      <dgm:t>
        <a:bodyPr/>
        <a:lstStyle/>
        <a:p>
          <a:pPr rtl="0"/>
          <a:r>
            <a:rPr lang="gu-IN" sz="2000" dirty="0" smtClean="0">
              <a:solidFill>
                <a:srgbClr val="000000"/>
              </a:solidFill>
              <a:latin typeface="Cambria"/>
              <a:cs typeface="Cambria"/>
            </a:rPr>
            <a:t>બેલોટ યુનિટ અને કન્ટ્રોલ યુનિટની કેરિંગ કેસ પર પોતાનું સીલ લગાવનારના નામની નોંધ કરી લો (આ પછીની સ્લાઇડમાં જણાવ્યા પ્રમાણે)</a:t>
          </a:r>
          <a:endParaRPr lang="en-US" sz="2000" dirty="0">
            <a:solidFill>
              <a:srgbClr val="000000"/>
            </a:solidFill>
            <a:latin typeface="Cambria"/>
            <a:cs typeface="Cambria"/>
          </a:endParaRPr>
        </a:p>
      </dgm:t>
    </dgm:pt>
    <dgm:pt modelId="{B2B3B833-CB8C-A145-AF1E-7FC58AFC23E4}" type="parTrans" cxnId="{5D14273A-FD84-AE49-A03B-E39E35B5C498}">
      <dgm:prSet/>
      <dgm:spPr/>
      <dgm:t>
        <a:bodyPr/>
        <a:lstStyle/>
        <a:p>
          <a:endParaRPr lang="en-US" sz="2300">
            <a:solidFill>
              <a:srgbClr val="000000"/>
            </a:solidFill>
            <a:latin typeface="Cambria"/>
            <a:cs typeface="Cambria"/>
          </a:endParaRPr>
        </a:p>
      </dgm:t>
    </dgm:pt>
    <dgm:pt modelId="{8C47E48D-0683-494A-A368-FCFFF8007E69}" type="sibTrans" cxnId="{5D14273A-FD84-AE49-A03B-E39E35B5C498}">
      <dgm:prSet/>
      <dgm:spPr/>
      <dgm:t>
        <a:bodyPr/>
        <a:lstStyle/>
        <a:p>
          <a:endParaRPr lang="en-US" sz="2300">
            <a:solidFill>
              <a:srgbClr val="000000"/>
            </a:solidFill>
            <a:latin typeface="Cambria"/>
            <a:cs typeface="Cambria"/>
          </a:endParaRPr>
        </a:p>
      </dgm:t>
    </dgm:pt>
    <dgm:pt modelId="{3BB4F130-7589-794A-ACFA-30EA8DF560BB}" type="pres">
      <dgm:prSet presAssocID="{ED877212-30E1-EC47-B432-B500565BAA1E}" presName="linear" presStyleCnt="0">
        <dgm:presLayoutVars>
          <dgm:animLvl val="lvl"/>
          <dgm:resizeHandles val="exact"/>
        </dgm:presLayoutVars>
      </dgm:prSet>
      <dgm:spPr/>
      <dgm:t>
        <a:bodyPr/>
        <a:lstStyle/>
        <a:p>
          <a:endParaRPr lang="en-US"/>
        </a:p>
      </dgm:t>
    </dgm:pt>
    <dgm:pt modelId="{3F008FE9-8B09-964C-9D23-5B09F4E9717D}" type="pres">
      <dgm:prSet presAssocID="{68625991-7504-2546-831E-027652A02E31}" presName="parentText" presStyleLbl="node1" presStyleIdx="0" presStyleCnt="3">
        <dgm:presLayoutVars>
          <dgm:chMax val="0"/>
          <dgm:bulletEnabled val="1"/>
        </dgm:presLayoutVars>
      </dgm:prSet>
      <dgm:spPr/>
      <dgm:t>
        <a:bodyPr/>
        <a:lstStyle/>
        <a:p>
          <a:endParaRPr lang="en-US"/>
        </a:p>
      </dgm:t>
    </dgm:pt>
    <dgm:pt modelId="{43654320-133D-7D45-9954-59C84C174701}" type="pres">
      <dgm:prSet presAssocID="{91532142-A804-554B-BB75-1AEF48E062A8}" presName="spacer" presStyleCnt="0"/>
      <dgm:spPr/>
    </dgm:pt>
    <dgm:pt modelId="{F0CECCFC-EADB-D949-9292-B62BB769B9C4}" type="pres">
      <dgm:prSet presAssocID="{78233306-AE4C-5843-9449-5D88387C09EE}" presName="parentText" presStyleLbl="node1" presStyleIdx="1" presStyleCnt="3">
        <dgm:presLayoutVars>
          <dgm:chMax val="0"/>
          <dgm:bulletEnabled val="1"/>
        </dgm:presLayoutVars>
      </dgm:prSet>
      <dgm:spPr/>
      <dgm:t>
        <a:bodyPr/>
        <a:lstStyle/>
        <a:p>
          <a:endParaRPr lang="en-US"/>
        </a:p>
      </dgm:t>
    </dgm:pt>
    <dgm:pt modelId="{6CFF52B1-D7A8-A745-90C0-AB2137D95A62}" type="pres">
      <dgm:prSet presAssocID="{D59D1CEC-FA1B-484F-8BFD-0D9B5C157A99}" presName="spacer" presStyleCnt="0"/>
      <dgm:spPr/>
    </dgm:pt>
    <dgm:pt modelId="{C40B55E8-318C-4445-AF76-D0F3617BD19D}" type="pres">
      <dgm:prSet presAssocID="{9575F7F1-A368-7747-91D3-985DA6BEB211}" presName="parentText" presStyleLbl="node1" presStyleIdx="2" presStyleCnt="3">
        <dgm:presLayoutVars>
          <dgm:chMax val="0"/>
          <dgm:bulletEnabled val="1"/>
        </dgm:presLayoutVars>
      </dgm:prSet>
      <dgm:spPr/>
      <dgm:t>
        <a:bodyPr/>
        <a:lstStyle/>
        <a:p>
          <a:endParaRPr lang="en-US"/>
        </a:p>
      </dgm:t>
    </dgm:pt>
  </dgm:ptLst>
  <dgm:cxnLst>
    <dgm:cxn modelId="{384E61D6-0915-A741-A0FF-998B313132D9}" srcId="{ED877212-30E1-EC47-B432-B500565BAA1E}" destId="{68625991-7504-2546-831E-027652A02E31}" srcOrd="0" destOrd="0" parTransId="{FFCADB8B-4C1A-5243-8474-A777DB19F4D7}" sibTransId="{91532142-A804-554B-BB75-1AEF48E062A8}"/>
    <dgm:cxn modelId="{DEED89A4-7E72-41A5-99C4-EB86471BD186}" type="presOf" srcId="{78233306-AE4C-5843-9449-5D88387C09EE}" destId="{F0CECCFC-EADB-D949-9292-B62BB769B9C4}" srcOrd="0" destOrd="0" presId="urn:microsoft.com/office/officeart/2005/8/layout/vList2"/>
    <dgm:cxn modelId="{32B9ADC8-06EA-4908-B5C9-7096714C6A59}" type="presOf" srcId="{9575F7F1-A368-7747-91D3-985DA6BEB211}" destId="{C40B55E8-318C-4445-AF76-D0F3617BD19D}" srcOrd="0" destOrd="0" presId="urn:microsoft.com/office/officeart/2005/8/layout/vList2"/>
    <dgm:cxn modelId="{5D14273A-FD84-AE49-A03B-E39E35B5C498}" srcId="{ED877212-30E1-EC47-B432-B500565BAA1E}" destId="{9575F7F1-A368-7747-91D3-985DA6BEB211}" srcOrd="2" destOrd="0" parTransId="{B2B3B833-CB8C-A145-AF1E-7FC58AFC23E4}" sibTransId="{8C47E48D-0683-494A-A368-FCFFF8007E69}"/>
    <dgm:cxn modelId="{B35A408C-FC4D-6E47-B7A7-6ACC148C0A8D}" srcId="{ED877212-30E1-EC47-B432-B500565BAA1E}" destId="{78233306-AE4C-5843-9449-5D88387C09EE}" srcOrd="1" destOrd="0" parTransId="{C1D78058-BBC3-BD43-BCA9-8C81ABCF392E}" sibTransId="{D59D1CEC-FA1B-484F-8BFD-0D9B5C157A99}"/>
    <dgm:cxn modelId="{35B29B3F-F9FA-47DE-97A2-18EADD184891}" type="presOf" srcId="{68625991-7504-2546-831E-027652A02E31}" destId="{3F008FE9-8B09-964C-9D23-5B09F4E9717D}" srcOrd="0" destOrd="0" presId="urn:microsoft.com/office/officeart/2005/8/layout/vList2"/>
    <dgm:cxn modelId="{D60FDFE0-455B-4ED3-8EC4-1A60E8185CCF}" type="presOf" srcId="{ED877212-30E1-EC47-B432-B500565BAA1E}" destId="{3BB4F130-7589-794A-ACFA-30EA8DF560BB}" srcOrd="0" destOrd="0" presId="urn:microsoft.com/office/officeart/2005/8/layout/vList2"/>
    <dgm:cxn modelId="{36590646-4C5F-4FC6-9B63-8AB6AA374195}" type="presParOf" srcId="{3BB4F130-7589-794A-ACFA-30EA8DF560BB}" destId="{3F008FE9-8B09-964C-9D23-5B09F4E9717D}" srcOrd="0" destOrd="0" presId="urn:microsoft.com/office/officeart/2005/8/layout/vList2"/>
    <dgm:cxn modelId="{4A715E02-874A-4691-8A27-5F5D63FE3EAF}" type="presParOf" srcId="{3BB4F130-7589-794A-ACFA-30EA8DF560BB}" destId="{43654320-133D-7D45-9954-59C84C174701}" srcOrd="1" destOrd="0" presId="urn:microsoft.com/office/officeart/2005/8/layout/vList2"/>
    <dgm:cxn modelId="{0F81E438-77CE-42F7-98AB-0E231E843B69}" type="presParOf" srcId="{3BB4F130-7589-794A-ACFA-30EA8DF560BB}" destId="{F0CECCFC-EADB-D949-9292-B62BB769B9C4}" srcOrd="2" destOrd="0" presId="urn:microsoft.com/office/officeart/2005/8/layout/vList2"/>
    <dgm:cxn modelId="{39AA78D8-F661-48EE-8AE1-E80B230F2718}" type="presParOf" srcId="{3BB4F130-7589-794A-ACFA-30EA8DF560BB}" destId="{6CFF52B1-D7A8-A745-90C0-AB2137D95A62}" srcOrd="3" destOrd="0" presId="urn:microsoft.com/office/officeart/2005/8/layout/vList2"/>
    <dgm:cxn modelId="{6B325F7A-23B8-4C82-BE26-7FB163661D49}" type="presParOf" srcId="{3BB4F130-7589-794A-ACFA-30EA8DF560BB}" destId="{C40B55E8-318C-4445-AF76-D0F3617BD19D}" srcOrd="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43B03D-9CDE-DF41-92FF-1C2500164C1A}">
      <dsp:nvSpPr>
        <dsp:cNvPr id="0" name=""/>
        <dsp:cNvSpPr/>
      </dsp:nvSpPr>
      <dsp:spPr>
        <a:xfrm>
          <a:off x="650773" y="1462"/>
          <a:ext cx="3299073" cy="1979443"/>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gu-IN" sz="2000" b="1" kern="1200" smtClean="0">
              <a:solidFill>
                <a:srgbClr val="000000"/>
              </a:solidFill>
              <a:latin typeface="Cambria"/>
              <a:cs typeface="Cambria"/>
            </a:rPr>
            <a:t>તમને અપાયેલા વોટિંગ મશીનના કન્ટ્રોલ યુનિટ અને બેલોટ યુનિટ સમાન છે અને તમારા મતદાન મથક માટે જ છે</a:t>
          </a:r>
          <a:endParaRPr lang="en-US" sz="2000" b="1" kern="1200" dirty="0">
            <a:solidFill>
              <a:srgbClr val="000000"/>
            </a:solidFill>
            <a:latin typeface="Cambria"/>
            <a:cs typeface="Cambria"/>
          </a:endParaRPr>
        </a:p>
      </dsp:txBody>
      <dsp:txXfrm>
        <a:off x="650773" y="1462"/>
        <a:ext cx="3299073" cy="1979443"/>
      </dsp:txXfrm>
    </dsp:sp>
    <dsp:sp modelId="{A638C1F4-B34A-B34C-8EE9-C9356EFF8A2D}">
      <dsp:nvSpPr>
        <dsp:cNvPr id="0" name=""/>
        <dsp:cNvSpPr/>
      </dsp:nvSpPr>
      <dsp:spPr>
        <a:xfrm>
          <a:off x="4279753" y="1462"/>
          <a:ext cx="3299073" cy="1979443"/>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gu-IN" sz="2200" b="1" kern="1200" smtClean="0">
              <a:solidFill>
                <a:srgbClr val="000000"/>
              </a:solidFill>
              <a:latin typeface="Cambria"/>
              <a:cs typeface="Cambria"/>
            </a:rPr>
            <a:t>સૂચિત યુનિટ્સમાં પોલિંગ સ્ટેશનના નામ અને નંબર તરીકે જોડવામાં આવેલા એડ્રેસ ટેગના સંદર્ભમાં</a:t>
          </a:r>
          <a:endParaRPr lang="en-US" sz="2200" b="1" kern="1200" dirty="0">
            <a:solidFill>
              <a:srgbClr val="000000"/>
            </a:solidFill>
            <a:latin typeface="Cambria"/>
            <a:cs typeface="Cambria"/>
          </a:endParaRPr>
        </a:p>
      </dsp:txBody>
      <dsp:txXfrm>
        <a:off x="4279753" y="1462"/>
        <a:ext cx="3299073" cy="1979443"/>
      </dsp:txXfrm>
    </dsp:sp>
    <dsp:sp modelId="{60D723E7-E690-894A-B642-BFF7A92D234F}">
      <dsp:nvSpPr>
        <dsp:cNvPr id="0" name=""/>
        <dsp:cNvSpPr/>
      </dsp:nvSpPr>
      <dsp:spPr>
        <a:xfrm>
          <a:off x="2465263" y="2310813"/>
          <a:ext cx="3299073" cy="1979443"/>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gu-IN" sz="2200" b="1" kern="1200" smtClean="0">
              <a:solidFill>
                <a:srgbClr val="000000"/>
              </a:solidFill>
              <a:latin typeface="Cambria"/>
              <a:cs typeface="Cambria"/>
            </a:rPr>
            <a:t>તે એડ્રેસ ટેગ પર રિટર્નિંગ ઓફિસર દ્વારા કરવામાં આવેલું સૂચક ચિહ્ન</a:t>
          </a:r>
          <a:endParaRPr lang="en-US" sz="2200" b="1" kern="1200" dirty="0">
            <a:solidFill>
              <a:srgbClr val="000000"/>
            </a:solidFill>
            <a:latin typeface="Cambria"/>
            <a:cs typeface="Cambria"/>
          </a:endParaRPr>
        </a:p>
      </dsp:txBody>
      <dsp:txXfrm>
        <a:off x="2465263" y="2310813"/>
        <a:ext cx="3299073" cy="19794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E62A36-4BE3-3C4D-BC6D-E74B0C58316C}">
      <dsp:nvSpPr>
        <dsp:cNvPr id="0" name=""/>
        <dsp:cNvSpPr/>
      </dsp:nvSpPr>
      <dsp:spPr>
        <a:xfrm>
          <a:off x="460905" y="1047"/>
          <a:ext cx="3479899" cy="2087939"/>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gu-IN" sz="2300" b="1" kern="1200" dirty="0" smtClean="0">
              <a:solidFill>
                <a:srgbClr val="000000"/>
              </a:solidFill>
              <a:latin typeface="Cambria"/>
              <a:cs typeface="Cambria"/>
            </a:rPr>
            <a:t>કન્ટ્રોલ યુનિટનું </a:t>
          </a:r>
          <a:r>
            <a:rPr lang="en-US" sz="2300" b="1" kern="1200" dirty="0" smtClean="0">
              <a:solidFill>
                <a:srgbClr val="000000"/>
              </a:solidFill>
              <a:latin typeface="Cambria"/>
              <a:cs typeface="Cambria"/>
            </a:rPr>
            <a:t>‘</a:t>
          </a:r>
          <a:r>
            <a:rPr lang="gu-IN" sz="2300" b="1" kern="1200" dirty="0" smtClean="0">
              <a:solidFill>
                <a:srgbClr val="000000"/>
              </a:solidFill>
              <a:latin typeface="Cambria"/>
              <a:cs typeface="Cambria"/>
            </a:rPr>
            <a:t>કેન્ડ સેટ સેક્શન</a:t>
          </a:r>
          <a:r>
            <a:rPr lang="en-US" sz="2300" b="1" kern="1200" dirty="0" smtClean="0">
              <a:solidFill>
                <a:srgbClr val="000000"/>
              </a:solidFill>
              <a:latin typeface="Cambria"/>
              <a:cs typeface="Cambria"/>
            </a:rPr>
            <a:t>’ </a:t>
          </a:r>
          <a:r>
            <a:rPr lang="gu-IN" sz="2300" b="1" kern="1200" dirty="0" smtClean="0">
              <a:solidFill>
                <a:srgbClr val="000000"/>
              </a:solidFill>
              <a:latin typeface="Cambria"/>
              <a:cs typeface="Cambria"/>
            </a:rPr>
            <a:t>સીલબંધ છે અને એડ્રેસ ટેગ બરાબર લગાવાયેલું છે</a:t>
          </a:r>
          <a:endParaRPr lang="en-US" sz="2300" b="1" kern="1200" dirty="0">
            <a:solidFill>
              <a:srgbClr val="000000"/>
            </a:solidFill>
            <a:latin typeface="Cambria"/>
            <a:cs typeface="Cambria"/>
          </a:endParaRPr>
        </a:p>
      </dsp:txBody>
      <dsp:txXfrm>
        <a:off x="460905" y="1047"/>
        <a:ext cx="3479899" cy="2087939"/>
      </dsp:txXfrm>
    </dsp:sp>
    <dsp:sp modelId="{805B5E7C-6F16-A545-A4C1-FFE652BA87D7}">
      <dsp:nvSpPr>
        <dsp:cNvPr id="0" name=""/>
        <dsp:cNvSpPr/>
      </dsp:nvSpPr>
      <dsp:spPr>
        <a:xfrm>
          <a:off x="4288794" y="1047"/>
          <a:ext cx="3479899" cy="2087939"/>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gu-IN" sz="2300" b="1" kern="1200" dirty="0" smtClean="0">
              <a:solidFill>
                <a:srgbClr val="000000"/>
              </a:solidFill>
              <a:latin typeface="Cambria"/>
              <a:cs typeface="Cambria"/>
            </a:rPr>
            <a:t>કન્ટ્રોલ યુનિટના </a:t>
          </a:r>
          <a:r>
            <a:rPr lang="en-US" sz="2300" b="1" kern="1200" dirty="0" smtClean="0">
              <a:solidFill>
                <a:srgbClr val="000000"/>
              </a:solidFill>
              <a:latin typeface="Cambria"/>
              <a:cs typeface="Cambria"/>
            </a:rPr>
            <a:t>‘</a:t>
          </a:r>
          <a:r>
            <a:rPr lang="gu-IN" sz="2300" b="1" kern="1200" dirty="0" smtClean="0">
              <a:solidFill>
                <a:srgbClr val="000000"/>
              </a:solidFill>
              <a:latin typeface="Cambria"/>
              <a:cs typeface="Cambria"/>
            </a:rPr>
            <a:t>કેન્ડ સેટ સેક્શન</a:t>
          </a:r>
          <a:r>
            <a:rPr lang="en-US" sz="2300" b="1" kern="1200" dirty="0" smtClean="0">
              <a:solidFill>
                <a:srgbClr val="000000"/>
              </a:solidFill>
              <a:latin typeface="Cambria"/>
              <a:cs typeface="Cambria"/>
            </a:rPr>
            <a:t>’</a:t>
          </a:r>
          <a:r>
            <a:rPr lang="gu-IN" sz="2300" b="1" kern="1200" dirty="0" smtClean="0">
              <a:solidFill>
                <a:srgbClr val="000000"/>
              </a:solidFill>
              <a:latin typeface="Cambria"/>
              <a:cs typeface="Cambria"/>
            </a:rPr>
            <a:t>માં લગાવાયેલી બેટરી સંપૂર્ણ કાર્યરત છે</a:t>
          </a:r>
          <a:endParaRPr lang="en-US" sz="2300" b="1" kern="1200" dirty="0">
            <a:solidFill>
              <a:srgbClr val="000000"/>
            </a:solidFill>
            <a:latin typeface="Cambria"/>
            <a:cs typeface="Cambria"/>
          </a:endParaRPr>
        </a:p>
      </dsp:txBody>
      <dsp:txXfrm>
        <a:off x="4288794" y="1047"/>
        <a:ext cx="3479899" cy="2087939"/>
      </dsp:txXfrm>
    </dsp:sp>
    <dsp:sp modelId="{02270FAF-44DA-4544-A5E0-6805774E7E57}">
      <dsp:nvSpPr>
        <dsp:cNvPr id="0" name=""/>
        <dsp:cNvSpPr/>
      </dsp:nvSpPr>
      <dsp:spPr>
        <a:xfrm>
          <a:off x="460905" y="2436976"/>
          <a:ext cx="3479899" cy="2087939"/>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gu-IN" sz="2300" b="1" kern="1200" dirty="0" smtClean="0">
              <a:solidFill>
                <a:srgbClr val="000000"/>
              </a:solidFill>
              <a:latin typeface="Cambria"/>
              <a:cs typeface="Cambria"/>
            </a:rPr>
            <a:t>આ તપાસવા માટે પાછળના કમ્પાર્ટમેન્ટમાં આપેલી પાવર સ્વિચને ઓન કરવી</a:t>
          </a:r>
          <a:endParaRPr lang="en-US" sz="2300" b="1" kern="1200" dirty="0">
            <a:solidFill>
              <a:srgbClr val="000000"/>
            </a:solidFill>
            <a:latin typeface="Cambria"/>
            <a:cs typeface="Cambria"/>
          </a:endParaRPr>
        </a:p>
      </dsp:txBody>
      <dsp:txXfrm>
        <a:off x="460905" y="2436976"/>
        <a:ext cx="3479899" cy="2087939"/>
      </dsp:txXfrm>
    </dsp:sp>
    <dsp:sp modelId="{D446DF06-CFB6-8749-8CDD-5D9C3E1B080F}">
      <dsp:nvSpPr>
        <dsp:cNvPr id="0" name=""/>
        <dsp:cNvSpPr/>
      </dsp:nvSpPr>
      <dsp:spPr>
        <a:xfrm>
          <a:off x="4288794" y="2436976"/>
          <a:ext cx="3479899" cy="2087939"/>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gu-IN" sz="2300" b="1" kern="1200" dirty="0" smtClean="0">
              <a:solidFill>
                <a:srgbClr val="000000"/>
              </a:solidFill>
              <a:latin typeface="Cambria"/>
              <a:cs typeface="Cambria"/>
            </a:rPr>
            <a:t>પાવર સ્વિચ </a:t>
          </a:r>
          <a:r>
            <a:rPr lang="en-US" sz="2300" b="1" kern="1200" dirty="0" smtClean="0">
              <a:solidFill>
                <a:srgbClr val="000000"/>
              </a:solidFill>
              <a:latin typeface="Cambria"/>
              <a:cs typeface="Cambria"/>
            </a:rPr>
            <a:t>`</a:t>
          </a:r>
          <a:r>
            <a:rPr lang="gu-IN" sz="2300" b="1" kern="1200" dirty="0" smtClean="0">
              <a:solidFill>
                <a:srgbClr val="000000"/>
              </a:solidFill>
              <a:latin typeface="Cambria"/>
              <a:cs typeface="Cambria"/>
            </a:rPr>
            <a:t>ઓફ</a:t>
          </a:r>
          <a:r>
            <a:rPr lang="en-US" sz="2300" b="1" kern="1200" dirty="0" smtClean="0">
              <a:solidFill>
                <a:srgbClr val="000000"/>
              </a:solidFill>
              <a:latin typeface="Cambria"/>
              <a:cs typeface="Cambria"/>
            </a:rPr>
            <a:t>‘</a:t>
          </a:r>
          <a:r>
            <a:rPr lang="gu-IN" sz="2300" b="1" kern="1200" dirty="0" smtClean="0">
              <a:solidFill>
                <a:srgbClr val="000000"/>
              </a:solidFill>
              <a:latin typeface="Cambria"/>
              <a:cs typeface="Cambria"/>
            </a:rPr>
            <a:t>ની સ્થિતિમાં હોવી જોઈએ</a:t>
          </a:r>
          <a:endParaRPr lang="en-US" sz="2300" b="1" kern="1200" dirty="0">
            <a:solidFill>
              <a:srgbClr val="000000"/>
            </a:solidFill>
            <a:latin typeface="Cambria"/>
            <a:cs typeface="Cambria"/>
          </a:endParaRPr>
        </a:p>
      </dsp:txBody>
      <dsp:txXfrm>
        <a:off x="4288794" y="2436976"/>
        <a:ext cx="3479899" cy="20879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0A4622-2220-9143-ABE3-B84454EEA309}">
      <dsp:nvSpPr>
        <dsp:cNvPr id="0" name=""/>
        <dsp:cNvSpPr/>
      </dsp:nvSpPr>
      <dsp:spPr>
        <a:xfrm>
          <a:off x="0" y="0"/>
          <a:ext cx="8229600" cy="978552"/>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gu-IN" sz="2000" kern="1200" dirty="0" smtClean="0">
              <a:latin typeface="Cambria"/>
              <a:cs typeface="Cambria"/>
            </a:rPr>
            <a:t>પોલિંગ એજન્ટની બેઠક વ્યવસ્થા એ રીતે હોવી જોઈએ કે તેઓ નીચેની બાબતોનું નીરિક્ષણ કરી શકે</a:t>
          </a:r>
          <a:endParaRPr lang="en-US" sz="2000" kern="1200" dirty="0">
            <a:latin typeface="Cambria"/>
            <a:cs typeface="Cambria"/>
          </a:endParaRPr>
        </a:p>
      </dsp:txBody>
      <dsp:txXfrm>
        <a:off x="47769" y="47769"/>
        <a:ext cx="8134062" cy="883014"/>
      </dsp:txXfrm>
    </dsp:sp>
    <dsp:sp modelId="{07B09290-EF14-AD46-8CB6-5C829FEF367F}">
      <dsp:nvSpPr>
        <dsp:cNvPr id="0" name=""/>
        <dsp:cNvSpPr/>
      </dsp:nvSpPr>
      <dsp:spPr>
        <a:xfrm>
          <a:off x="0" y="980841"/>
          <a:ext cx="8229600" cy="2946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5400" rIns="142240" bIns="25400" numCol="1" spcCol="1270" anchor="t" anchorCtr="0">
          <a:noAutofit/>
        </a:bodyPr>
        <a:lstStyle/>
        <a:p>
          <a:pPr marL="228600" lvl="1" indent="-228600" algn="l" defTabSz="889000" rtl="0">
            <a:lnSpc>
              <a:spcPct val="90000"/>
            </a:lnSpc>
            <a:spcBef>
              <a:spcPct val="0"/>
            </a:spcBef>
            <a:spcAft>
              <a:spcPct val="20000"/>
            </a:spcAft>
            <a:buChar char="••"/>
          </a:pPr>
          <a:r>
            <a:rPr lang="gu-IN" sz="2000" kern="1200" dirty="0" smtClean="0">
              <a:latin typeface="Cambria"/>
              <a:cs typeface="Cambria"/>
            </a:rPr>
            <a:t>મત અધિકારી મતદાન મથકમાં પ્રવેશે ત્યારે તેનો ચહેરો</a:t>
          </a:r>
          <a:endParaRPr lang="en-US" sz="2000" kern="1200" dirty="0">
            <a:latin typeface="Cambria"/>
            <a:cs typeface="Cambria"/>
          </a:endParaRPr>
        </a:p>
        <a:p>
          <a:pPr marL="228600" lvl="1" indent="-228600" algn="l" defTabSz="889000" rtl="0">
            <a:lnSpc>
              <a:spcPct val="90000"/>
            </a:lnSpc>
            <a:spcBef>
              <a:spcPct val="0"/>
            </a:spcBef>
            <a:spcAft>
              <a:spcPct val="20000"/>
            </a:spcAft>
            <a:buChar char="••"/>
          </a:pPr>
          <a:r>
            <a:rPr lang="gu-IN" sz="2000" kern="1200" dirty="0" smtClean="0">
              <a:latin typeface="Cambria"/>
              <a:cs typeface="Cambria"/>
            </a:rPr>
            <a:t>કન્ટ્રોલ યુનિટ રખાયું હોય તે પ્રિસાઇડિંગ ઓફિસરના ટેબલ કે ત્રીજા પોલિંગ ઓફિસરના ટેબલ પર થતી કાર્યવાહી</a:t>
          </a:r>
          <a:endParaRPr lang="en-US" sz="2000" kern="1200" dirty="0">
            <a:latin typeface="Cambria"/>
            <a:cs typeface="Cambria"/>
          </a:endParaRPr>
        </a:p>
        <a:p>
          <a:pPr marL="228600" lvl="1" indent="-228600" algn="l" defTabSz="889000" rtl="0">
            <a:lnSpc>
              <a:spcPct val="90000"/>
            </a:lnSpc>
            <a:spcBef>
              <a:spcPct val="0"/>
            </a:spcBef>
            <a:spcAft>
              <a:spcPct val="20000"/>
            </a:spcAft>
            <a:buChar char="••"/>
          </a:pPr>
          <a:r>
            <a:rPr lang="gu-IN" sz="2000" kern="1200" dirty="0" smtClean="0">
              <a:latin typeface="Cambria"/>
              <a:cs typeface="Cambria"/>
            </a:rPr>
            <a:t>પ્રિસાઇડિંગ ઓફિસરના ટેબલ</a:t>
          </a:r>
          <a:r>
            <a:rPr lang="en-US" sz="2000" kern="1200" dirty="0" smtClean="0">
              <a:latin typeface="Cambria"/>
              <a:cs typeface="Cambria"/>
            </a:rPr>
            <a:t>/</a:t>
          </a:r>
          <a:r>
            <a:rPr lang="gu-IN" sz="2000" kern="1200" dirty="0" smtClean="0">
              <a:latin typeface="Cambria"/>
              <a:cs typeface="Cambria"/>
            </a:rPr>
            <a:t>ત્રીજા પોલિંગ ઓફિસરના ટેબલથી વોટિંગ કમ્પાર્ટમેન્ટ સુધી મતદારની ગતિવિધિ અને મતદાન મથકમાંથી વિદાય</a:t>
          </a:r>
          <a:endParaRPr lang="en-US" sz="2000" kern="1200" dirty="0">
            <a:latin typeface="Cambria"/>
            <a:cs typeface="Cambria"/>
          </a:endParaRPr>
        </a:p>
        <a:p>
          <a:pPr marL="228600" lvl="1" indent="-228600" algn="l" defTabSz="889000" rtl="0">
            <a:lnSpc>
              <a:spcPct val="90000"/>
            </a:lnSpc>
            <a:spcBef>
              <a:spcPct val="0"/>
            </a:spcBef>
            <a:spcAft>
              <a:spcPct val="20000"/>
            </a:spcAft>
            <a:buChar char="••"/>
          </a:pPr>
          <a:r>
            <a:rPr lang="gu-IN" sz="2000" kern="1200" dirty="0" smtClean="0">
              <a:latin typeface="Cambria"/>
              <a:cs typeface="Cambria"/>
            </a:rPr>
            <a:t>તેઓ એવી જગ્યાએ ન બેઠેલા હોવા જોઈએ, જ્યાથી બેલોટ યુનિટ અને મતદારને બટન દબાવીને મત આપતાં જોઈ શકાય.</a:t>
          </a:r>
          <a:endParaRPr lang="en-US" sz="2000" kern="1200" dirty="0">
            <a:latin typeface="Cambria"/>
            <a:cs typeface="Cambria"/>
          </a:endParaRPr>
        </a:p>
      </dsp:txBody>
      <dsp:txXfrm>
        <a:off x="0" y="980841"/>
        <a:ext cx="8229600" cy="29468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BB8744-2F06-2A45-B703-95310D9F7081}">
      <dsp:nvSpPr>
        <dsp:cNvPr id="0" name=""/>
        <dsp:cNvSpPr/>
      </dsp:nvSpPr>
      <dsp:spPr>
        <a:xfrm>
          <a:off x="0" y="0"/>
          <a:ext cx="6583680" cy="893682"/>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gu-IN" sz="1800" kern="1200" dirty="0" smtClean="0">
              <a:solidFill>
                <a:srgbClr val="000000"/>
              </a:solidFill>
              <a:latin typeface="Cambria"/>
              <a:cs typeface="Cambria"/>
            </a:rPr>
            <a:t>હાજર તમામ વ્યક્તિઓને તમારે બતાવવું કે </a:t>
          </a:r>
          <a:r>
            <a:rPr lang="en-US" sz="1800" kern="1200" dirty="0" smtClean="0">
              <a:solidFill>
                <a:srgbClr val="000000"/>
              </a:solidFill>
              <a:latin typeface="Cambria"/>
              <a:cs typeface="Cambria"/>
            </a:rPr>
            <a:t>‘</a:t>
          </a:r>
          <a:r>
            <a:rPr lang="gu-IN" sz="1800" kern="1200" dirty="0" smtClean="0">
              <a:solidFill>
                <a:srgbClr val="000000"/>
              </a:solidFill>
              <a:latin typeface="Cambria"/>
              <a:cs typeface="Cambria"/>
            </a:rPr>
            <a:t>ક્લિયર</a:t>
          </a:r>
          <a:r>
            <a:rPr lang="en-US" sz="1800" kern="1200" dirty="0" smtClean="0">
              <a:solidFill>
                <a:srgbClr val="000000"/>
              </a:solidFill>
              <a:latin typeface="Cambria"/>
              <a:cs typeface="Cambria"/>
            </a:rPr>
            <a:t>’</a:t>
          </a:r>
          <a:r>
            <a:rPr lang="gu-IN" sz="1800" kern="1200" dirty="0" smtClean="0">
              <a:solidFill>
                <a:srgbClr val="000000"/>
              </a:solidFill>
              <a:latin typeface="Cambria"/>
              <a:cs typeface="Cambria"/>
            </a:rPr>
            <a:t> બટન દબાવીને તમામ ગણતરી શૂન્ય પર સેટ કરી દેવાઈ છે</a:t>
          </a:r>
          <a:endParaRPr lang="en-US" sz="1800" kern="1200" dirty="0">
            <a:solidFill>
              <a:srgbClr val="000000"/>
            </a:solidFill>
            <a:latin typeface="Cambria"/>
            <a:cs typeface="Cambria"/>
          </a:endParaRPr>
        </a:p>
      </dsp:txBody>
      <dsp:txXfrm>
        <a:off x="26175" y="26175"/>
        <a:ext cx="5543810" cy="841332"/>
      </dsp:txXfrm>
    </dsp:sp>
    <dsp:sp modelId="{F6F1342C-5034-6049-8E7A-6652C664F6AF}">
      <dsp:nvSpPr>
        <dsp:cNvPr id="0" name=""/>
        <dsp:cNvSpPr/>
      </dsp:nvSpPr>
      <dsp:spPr>
        <a:xfrm>
          <a:off x="551383" y="1056170"/>
          <a:ext cx="6583680" cy="893682"/>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gu-IN" sz="1600" kern="1200" dirty="0" smtClean="0">
              <a:solidFill>
                <a:srgbClr val="000000"/>
              </a:solidFill>
              <a:latin typeface="Cambria"/>
              <a:cs typeface="Cambria"/>
            </a:rPr>
            <a:t>કન્ટ્રોલ યુનિટના કમ્પાર્ટમેન્ટમાં ઇનર અને આઉટર ડોરથી ઢંકાયેલું </a:t>
          </a:r>
          <a:r>
            <a:rPr lang="en-US" sz="1600" kern="1200" dirty="0" smtClean="0">
              <a:solidFill>
                <a:srgbClr val="000000"/>
              </a:solidFill>
              <a:latin typeface="Cambria"/>
              <a:cs typeface="Cambria"/>
            </a:rPr>
            <a:t>‘</a:t>
          </a:r>
          <a:r>
            <a:rPr lang="gu-IN" sz="1600" kern="1200" dirty="0" smtClean="0">
              <a:solidFill>
                <a:srgbClr val="000000"/>
              </a:solidFill>
              <a:latin typeface="Cambria"/>
              <a:cs typeface="Cambria"/>
            </a:rPr>
            <a:t>ક્લિયર</a:t>
          </a:r>
          <a:r>
            <a:rPr lang="en-US" sz="1600" kern="1200" dirty="0" smtClean="0">
              <a:solidFill>
                <a:srgbClr val="000000"/>
              </a:solidFill>
              <a:latin typeface="Cambria"/>
              <a:cs typeface="Cambria"/>
            </a:rPr>
            <a:t>’</a:t>
          </a:r>
          <a:r>
            <a:rPr lang="gu-IN" sz="1600" kern="1200" dirty="0" smtClean="0">
              <a:solidFill>
                <a:srgbClr val="000000"/>
              </a:solidFill>
              <a:latin typeface="Cambria"/>
              <a:cs typeface="Cambria"/>
            </a:rPr>
            <a:t> બટન આપવામાં આવેલું છે</a:t>
          </a:r>
          <a:endParaRPr lang="en-US" sz="1600" kern="1200" dirty="0">
            <a:solidFill>
              <a:srgbClr val="000000"/>
            </a:solidFill>
            <a:latin typeface="Cambria"/>
            <a:cs typeface="Cambria"/>
          </a:endParaRPr>
        </a:p>
      </dsp:txBody>
      <dsp:txXfrm>
        <a:off x="577558" y="1082345"/>
        <a:ext cx="5399053" cy="841332"/>
      </dsp:txXfrm>
    </dsp:sp>
    <dsp:sp modelId="{B1EA9B28-E0B6-8341-90BB-6DAAC2FCA859}">
      <dsp:nvSpPr>
        <dsp:cNvPr id="0" name=""/>
        <dsp:cNvSpPr/>
      </dsp:nvSpPr>
      <dsp:spPr>
        <a:xfrm>
          <a:off x="1094536" y="2112340"/>
          <a:ext cx="6583680" cy="893682"/>
        </a:xfrm>
        <a:prstGeom prst="roundRect">
          <a:avLst>
            <a:gd name="adj" fmla="val 1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gu-IN" sz="1800" kern="1200" dirty="0" smtClean="0">
              <a:solidFill>
                <a:srgbClr val="000000"/>
              </a:solidFill>
              <a:latin typeface="Cambria"/>
              <a:cs typeface="Cambria"/>
            </a:rPr>
            <a:t>ઇનર ડોરમાં </a:t>
          </a:r>
          <a:r>
            <a:rPr lang="en-US" sz="1800" kern="1200" dirty="0" smtClean="0">
              <a:solidFill>
                <a:srgbClr val="000000"/>
              </a:solidFill>
              <a:latin typeface="Cambria"/>
              <a:cs typeface="Cambria"/>
            </a:rPr>
            <a:t>‘</a:t>
          </a:r>
          <a:r>
            <a:rPr lang="gu-IN" sz="1800" kern="1200" dirty="0" smtClean="0">
              <a:solidFill>
                <a:srgbClr val="000000"/>
              </a:solidFill>
              <a:latin typeface="Cambria"/>
              <a:cs typeface="Cambria"/>
            </a:rPr>
            <a:t>ક્લિયર</a:t>
          </a:r>
          <a:r>
            <a:rPr lang="en-US" sz="1800" kern="1200" dirty="0" smtClean="0">
              <a:solidFill>
                <a:srgbClr val="000000"/>
              </a:solidFill>
              <a:latin typeface="Cambria"/>
              <a:cs typeface="Cambria"/>
            </a:rPr>
            <a:t>’</a:t>
          </a:r>
          <a:r>
            <a:rPr lang="gu-IN" sz="1800" kern="1200" dirty="0" smtClean="0">
              <a:solidFill>
                <a:srgbClr val="000000"/>
              </a:solidFill>
              <a:latin typeface="Cambria"/>
              <a:cs typeface="Cambria"/>
            </a:rPr>
            <a:t> બટન, </a:t>
          </a:r>
          <a:r>
            <a:rPr lang="en-US" sz="1800" kern="1200" dirty="0" smtClean="0">
              <a:solidFill>
                <a:srgbClr val="000000"/>
              </a:solidFill>
              <a:latin typeface="Cambria"/>
              <a:cs typeface="Cambria"/>
            </a:rPr>
            <a:t>‘</a:t>
          </a:r>
          <a:r>
            <a:rPr lang="gu-IN" sz="1800" kern="1200" dirty="0" smtClean="0">
              <a:solidFill>
                <a:srgbClr val="000000"/>
              </a:solidFill>
              <a:latin typeface="Cambria"/>
              <a:cs typeface="Cambria"/>
            </a:rPr>
            <a:t>રિઝલ્ટ 1</a:t>
          </a:r>
          <a:r>
            <a:rPr lang="en-US" sz="1800" kern="1200" dirty="0" smtClean="0">
              <a:solidFill>
                <a:srgbClr val="000000"/>
              </a:solidFill>
              <a:latin typeface="Cambria"/>
              <a:cs typeface="Cambria"/>
            </a:rPr>
            <a:t>’</a:t>
          </a:r>
          <a:r>
            <a:rPr lang="gu-IN" sz="1800" kern="1200" dirty="0" smtClean="0">
              <a:solidFill>
                <a:srgbClr val="000000"/>
              </a:solidFill>
              <a:latin typeface="Cambria"/>
              <a:cs typeface="Cambria"/>
            </a:rPr>
            <a:t> બટન અને</a:t>
          </a:r>
          <a:r>
            <a:rPr lang="en-US" sz="1800" kern="1200" dirty="0" smtClean="0">
              <a:solidFill>
                <a:srgbClr val="000000"/>
              </a:solidFill>
              <a:latin typeface="Cambria"/>
              <a:cs typeface="Cambria"/>
            </a:rPr>
            <a:t> ‘</a:t>
          </a:r>
          <a:r>
            <a:rPr lang="gu-IN" sz="1800" kern="1200" dirty="0" smtClean="0">
              <a:solidFill>
                <a:srgbClr val="000000"/>
              </a:solidFill>
              <a:latin typeface="Cambria"/>
              <a:cs typeface="Cambria"/>
            </a:rPr>
            <a:t>રિઝલ્ટ 2</a:t>
          </a:r>
          <a:r>
            <a:rPr lang="en-US" sz="1800" kern="1200" dirty="0" smtClean="0">
              <a:solidFill>
                <a:srgbClr val="000000"/>
              </a:solidFill>
              <a:latin typeface="Cambria"/>
              <a:cs typeface="Cambria"/>
            </a:rPr>
            <a:t>’</a:t>
          </a:r>
          <a:r>
            <a:rPr lang="gu-IN" sz="1800" kern="1200" dirty="0" smtClean="0">
              <a:solidFill>
                <a:srgbClr val="000000"/>
              </a:solidFill>
              <a:latin typeface="Cambria"/>
              <a:cs typeface="Cambria"/>
            </a:rPr>
            <a:t> બટન ધરાવતા કમ્પાર્ટમેન્ટ્સ આવેલા હોય છે</a:t>
          </a:r>
          <a:endParaRPr lang="en-US" sz="1800" kern="1200" dirty="0">
            <a:solidFill>
              <a:srgbClr val="000000"/>
            </a:solidFill>
            <a:latin typeface="Cambria"/>
            <a:cs typeface="Cambria"/>
          </a:endParaRPr>
        </a:p>
      </dsp:txBody>
      <dsp:txXfrm>
        <a:off x="1120711" y="2138515"/>
        <a:ext cx="5407282" cy="841332"/>
      </dsp:txXfrm>
    </dsp:sp>
    <dsp:sp modelId="{7AF63889-AEA8-6F4F-B167-F371C4EF0A53}">
      <dsp:nvSpPr>
        <dsp:cNvPr id="0" name=""/>
        <dsp:cNvSpPr/>
      </dsp:nvSpPr>
      <dsp:spPr>
        <a:xfrm>
          <a:off x="1645920" y="3168511"/>
          <a:ext cx="6583680" cy="893682"/>
        </a:xfrm>
        <a:prstGeom prst="roundRect">
          <a:avLst>
            <a:gd name="adj" fmla="val 1000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gu-IN" sz="1800" kern="1200" dirty="0" smtClean="0">
              <a:solidFill>
                <a:srgbClr val="000000"/>
              </a:solidFill>
              <a:latin typeface="Cambria"/>
              <a:cs typeface="Cambria"/>
            </a:rPr>
            <a:t>આઉટર ડોર ઇનર ડોરની ઉપર આવેલું છે અને તે </a:t>
          </a:r>
          <a:r>
            <a:rPr lang="en-US" sz="1800" kern="1200" dirty="0" smtClean="0">
              <a:solidFill>
                <a:srgbClr val="000000"/>
              </a:solidFill>
              <a:latin typeface="Cambria"/>
              <a:cs typeface="Cambria"/>
            </a:rPr>
            <a:t>‘</a:t>
          </a:r>
          <a:r>
            <a:rPr lang="gu-IN" sz="1800" kern="1200" dirty="0" smtClean="0">
              <a:solidFill>
                <a:srgbClr val="000000"/>
              </a:solidFill>
              <a:latin typeface="Cambria"/>
              <a:cs typeface="Cambria"/>
            </a:rPr>
            <a:t>ક્લોઝ</a:t>
          </a:r>
          <a:r>
            <a:rPr lang="en-US" sz="1800" kern="1200" dirty="0" smtClean="0">
              <a:solidFill>
                <a:srgbClr val="000000"/>
              </a:solidFill>
              <a:latin typeface="Cambria"/>
              <a:cs typeface="Cambria"/>
            </a:rPr>
            <a:t>’</a:t>
          </a:r>
          <a:r>
            <a:rPr lang="gu-IN" sz="1800" kern="1200" dirty="0" smtClean="0">
              <a:solidFill>
                <a:srgbClr val="000000"/>
              </a:solidFill>
              <a:latin typeface="Cambria"/>
              <a:cs typeface="Cambria"/>
            </a:rPr>
            <a:t> બટન ધરાવતા કમ્પાર્ટમેન્ટને પણ કવર કરે છે</a:t>
          </a:r>
          <a:endParaRPr lang="en-US" sz="1800" kern="1200" dirty="0">
            <a:solidFill>
              <a:srgbClr val="000000"/>
            </a:solidFill>
            <a:latin typeface="Cambria"/>
            <a:cs typeface="Cambria"/>
          </a:endParaRPr>
        </a:p>
      </dsp:txBody>
      <dsp:txXfrm>
        <a:off x="1672095" y="3194686"/>
        <a:ext cx="5399053" cy="841332"/>
      </dsp:txXfrm>
    </dsp:sp>
    <dsp:sp modelId="{4955B789-9C9B-2349-8C68-C2EF0AAE815E}">
      <dsp:nvSpPr>
        <dsp:cNvPr id="0" name=""/>
        <dsp:cNvSpPr/>
      </dsp:nvSpPr>
      <dsp:spPr>
        <a:xfrm>
          <a:off x="6002786" y="684479"/>
          <a:ext cx="580893" cy="580893"/>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en-US" sz="2000" kern="1200">
            <a:solidFill>
              <a:srgbClr val="000000"/>
            </a:solidFill>
            <a:latin typeface="Cambria"/>
            <a:cs typeface="Cambria"/>
          </a:endParaRPr>
        </a:p>
      </dsp:txBody>
      <dsp:txXfrm>
        <a:off x="6133487" y="684479"/>
        <a:ext cx="319491" cy="437122"/>
      </dsp:txXfrm>
    </dsp:sp>
    <dsp:sp modelId="{B94A26B7-E5E1-4D42-86C2-1A5A4449A89E}">
      <dsp:nvSpPr>
        <dsp:cNvPr id="0" name=""/>
        <dsp:cNvSpPr/>
      </dsp:nvSpPr>
      <dsp:spPr>
        <a:xfrm>
          <a:off x="6554169" y="1740650"/>
          <a:ext cx="580893" cy="580893"/>
        </a:xfrm>
        <a:prstGeom prst="downArrow">
          <a:avLst>
            <a:gd name="adj1" fmla="val 55000"/>
            <a:gd name="adj2" fmla="val 45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en-US" sz="2000" kern="1200">
            <a:solidFill>
              <a:srgbClr val="000000"/>
            </a:solidFill>
            <a:latin typeface="Cambria"/>
            <a:cs typeface="Cambria"/>
          </a:endParaRPr>
        </a:p>
      </dsp:txBody>
      <dsp:txXfrm>
        <a:off x="6684870" y="1740650"/>
        <a:ext cx="319491" cy="437122"/>
      </dsp:txXfrm>
    </dsp:sp>
    <dsp:sp modelId="{B68C3697-8B66-4D40-BD8C-57843F2D865D}">
      <dsp:nvSpPr>
        <dsp:cNvPr id="0" name=""/>
        <dsp:cNvSpPr/>
      </dsp:nvSpPr>
      <dsp:spPr>
        <a:xfrm>
          <a:off x="7097323" y="2796820"/>
          <a:ext cx="580893" cy="580893"/>
        </a:xfrm>
        <a:prstGeom prst="downArrow">
          <a:avLst>
            <a:gd name="adj1" fmla="val 55000"/>
            <a:gd name="adj2" fmla="val 45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en-US" sz="2000" kern="1200">
            <a:solidFill>
              <a:srgbClr val="000000"/>
            </a:solidFill>
            <a:latin typeface="Cambria"/>
            <a:cs typeface="Cambria"/>
          </a:endParaRPr>
        </a:p>
      </dsp:txBody>
      <dsp:txXfrm>
        <a:off x="7228024" y="2796820"/>
        <a:ext cx="319491" cy="43712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A703F-D5C7-5E4A-AB19-F37DCA821090}">
      <dsp:nvSpPr>
        <dsp:cNvPr id="0" name=""/>
        <dsp:cNvSpPr/>
      </dsp:nvSpPr>
      <dsp:spPr>
        <a:xfrm>
          <a:off x="0" y="0"/>
          <a:ext cx="6995160" cy="1886823"/>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gu-IN" sz="2000" b="1" kern="1200" dirty="0" smtClean="0">
              <a:solidFill>
                <a:schemeClr val="tx1"/>
              </a:solidFill>
              <a:latin typeface="Cambria"/>
              <a:cs typeface="Cambria"/>
            </a:rPr>
            <a:t>ઇનર ડોર ખોલવા માટે </a:t>
          </a:r>
          <a:r>
            <a:rPr lang="en-US" sz="2000" b="1" kern="1200" dirty="0" smtClean="0">
              <a:solidFill>
                <a:schemeClr val="tx1"/>
              </a:solidFill>
              <a:latin typeface="Cambria"/>
              <a:cs typeface="Cambria"/>
            </a:rPr>
            <a:t>‘</a:t>
          </a:r>
          <a:r>
            <a:rPr lang="gu-IN" sz="2000" b="1" kern="1200" dirty="0" smtClean="0">
              <a:solidFill>
                <a:schemeClr val="tx1"/>
              </a:solidFill>
              <a:latin typeface="Cambria"/>
              <a:cs typeface="Cambria"/>
            </a:rPr>
            <a:t>રિઝલ્ટ 1</a:t>
          </a:r>
          <a:r>
            <a:rPr lang="en-US" sz="2000" b="1" kern="1200" dirty="0" smtClean="0">
              <a:solidFill>
                <a:schemeClr val="tx1"/>
              </a:solidFill>
              <a:latin typeface="Cambria"/>
              <a:cs typeface="Cambria"/>
            </a:rPr>
            <a:t>’ </a:t>
          </a:r>
          <a:r>
            <a:rPr lang="gu-IN" sz="2000" b="1" kern="1200" dirty="0" smtClean="0">
              <a:solidFill>
                <a:schemeClr val="tx1"/>
              </a:solidFill>
              <a:latin typeface="Cambria"/>
              <a:cs typeface="Cambria"/>
            </a:rPr>
            <a:t>અને </a:t>
          </a:r>
          <a:r>
            <a:rPr lang="en-US" sz="2000" b="1" kern="1200" dirty="0" smtClean="0">
              <a:solidFill>
                <a:schemeClr val="tx1"/>
              </a:solidFill>
              <a:latin typeface="Cambria"/>
              <a:cs typeface="Cambria"/>
            </a:rPr>
            <a:t>‘</a:t>
          </a:r>
          <a:r>
            <a:rPr lang="gu-IN" sz="2000" b="1" kern="1200" dirty="0" smtClean="0">
              <a:solidFill>
                <a:schemeClr val="tx1"/>
              </a:solidFill>
              <a:latin typeface="Cambria"/>
              <a:cs typeface="Cambria"/>
            </a:rPr>
            <a:t>રિઝલ્ટ 2</a:t>
          </a:r>
          <a:r>
            <a:rPr lang="en-US" sz="2000" b="1" kern="1200" dirty="0" smtClean="0">
              <a:solidFill>
                <a:schemeClr val="tx1"/>
              </a:solidFill>
              <a:latin typeface="Cambria"/>
              <a:cs typeface="Cambria"/>
            </a:rPr>
            <a:t>’</a:t>
          </a:r>
          <a:r>
            <a:rPr lang="gu-IN" sz="2000" b="1" kern="1200" dirty="0" smtClean="0">
              <a:solidFill>
                <a:schemeClr val="tx1"/>
              </a:solidFill>
              <a:latin typeface="Cambria"/>
              <a:cs typeface="Cambria"/>
            </a:rPr>
            <a:t> બટનની ઉપર આવેલા બે એપર્ચર (કાણાં)માં અંગૂઠો અને આંગળી નાંખવા અને પછી લેચને અંદર દબાવવાની સાથે ડોરને ઉપરની તરફ ખેંચવું</a:t>
          </a:r>
          <a:endParaRPr lang="en-US" sz="2000" b="1" kern="1200" dirty="0">
            <a:solidFill>
              <a:schemeClr val="tx1"/>
            </a:solidFill>
            <a:latin typeface="Cambria"/>
            <a:cs typeface="Cambria"/>
          </a:endParaRPr>
        </a:p>
      </dsp:txBody>
      <dsp:txXfrm>
        <a:off x="55263" y="55263"/>
        <a:ext cx="5044981" cy="1776297"/>
      </dsp:txXfrm>
    </dsp:sp>
    <dsp:sp modelId="{2BA3649B-ADDE-7843-8A20-F83CC61CE6E6}">
      <dsp:nvSpPr>
        <dsp:cNvPr id="0" name=""/>
        <dsp:cNvSpPr/>
      </dsp:nvSpPr>
      <dsp:spPr>
        <a:xfrm>
          <a:off x="1234439" y="2306117"/>
          <a:ext cx="6995160" cy="1886823"/>
        </a:xfrm>
        <a:prstGeom prst="roundRect">
          <a:avLst>
            <a:gd name="adj" fmla="val 1000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solidFill>
                <a:schemeClr val="tx1"/>
              </a:solidFill>
              <a:latin typeface="Cambria"/>
              <a:cs typeface="Cambria"/>
            </a:rPr>
            <a:t>‘</a:t>
          </a:r>
          <a:r>
            <a:rPr lang="gu-IN" sz="2400" b="1" kern="1200" dirty="0" smtClean="0">
              <a:solidFill>
                <a:schemeClr val="tx1"/>
              </a:solidFill>
              <a:latin typeface="Cambria"/>
              <a:cs typeface="Cambria"/>
            </a:rPr>
            <a:t>ક્લિયર</a:t>
          </a:r>
          <a:r>
            <a:rPr lang="en-US" sz="2400" b="1" kern="1200" dirty="0" smtClean="0">
              <a:solidFill>
                <a:schemeClr val="tx1"/>
              </a:solidFill>
              <a:latin typeface="Cambria"/>
              <a:cs typeface="Cambria"/>
            </a:rPr>
            <a:t>’</a:t>
          </a:r>
          <a:r>
            <a:rPr lang="gu-IN" sz="2400" b="1" kern="1200" dirty="0" smtClean="0">
              <a:solidFill>
                <a:schemeClr val="tx1"/>
              </a:solidFill>
              <a:latin typeface="Cambria"/>
              <a:cs typeface="Cambria"/>
            </a:rPr>
            <a:t> બટન દબાવવાથી ડિસપ્લે પેનલ પર માહિતી દેખાશે (જેનો ઉલ્લેખ આગામી સ્લાઇડમાં છે)</a:t>
          </a:r>
          <a:endParaRPr lang="en-US" sz="2400" b="1" kern="1200" dirty="0">
            <a:solidFill>
              <a:schemeClr val="tx1"/>
            </a:solidFill>
            <a:latin typeface="Cambria"/>
            <a:cs typeface="Cambria"/>
          </a:endParaRPr>
        </a:p>
      </dsp:txBody>
      <dsp:txXfrm>
        <a:off x="1289702" y="2361380"/>
        <a:ext cx="4423758" cy="1776297"/>
      </dsp:txXfrm>
    </dsp:sp>
    <dsp:sp modelId="{8FA2097F-2A49-6E49-BEDD-22C78D231214}">
      <dsp:nvSpPr>
        <dsp:cNvPr id="0" name=""/>
        <dsp:cNvSpPr/>
      </dsp:nvSpPr>
      <dsp:spPr>
        <a:xfrm>
          <a:off x="5768724" y="1483252"/>
          <a:ext cx="1226435" cy="1226435"/>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b="1" kern="1200">
            <a:solidFill>
              <a:schemeClr val="tx1"/>
            </a:solidFill>
            <a:latin typeface="Cambria"/>
            <a:cs typeface="Cambria"/>
          </a:endParaRPr>
        </a:p>
      </dsp:txBody>
      <dsp:txXfrm>
        <a:off x="6044672" y="1483252"/>
        <a:ext cx="674539" cy="9228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1138A2-6CA9-1E4A-A54C-DAA3A45991CD}">
      <dsp:nvSpPr>
        <dsp:cNvPr id="0" name=""/>
        <dsp:cNvSpPr/>
      </dsp:nvSpPr>
      <dsp:spPr>
        <a:xfrm>
          <a:off x="1004" y="1087611"/>
          <a:ext cx="3917900" cy="235074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gu-IN" sz="2200" b="1" kern="1200" dirty="0" smtClean="0">
              <a:solidFill>
                <a:srgbClr val="000000"/>
              </a:solidFill>
              <a:latin typeface="Cambria"/>
              <a:cs typeface="Cambria"/>
            </a:rPr>
            <a:t>મોક વોટિંગ દરમિયાન રેકોર્ડ થયેલા મતોને ક્લિયર કરવા માટે </a:t>
          </a:r>
          <a:r>
            <a:rPr lang="en-US" sz="2200" b="1" kern="1200" dirty="0" smtClean="0">
              <a:solidFill>
                <a:srgbClr val="000000"/>
              </a:solidFill>
              <a:latin typeface="Cambria"/>
              <a:cs typeface="Cambria"/>
            </a:rPr>
            <a:t>‘</a:t>
          </a:r>
          <a:r>
            <a:rPr lang="gu-IN" sz="2200" b="1" kern="1200" dirty="0" smtClean="0">
              <a:solidFill>
                <a:srgbClr val="000000"/>
              </a:solidFill>
              <a:latin typeface="Cambria"/>
              <a:cs typeface="Cambria"/>
            </a:rPr>
            <a:t>ક્લિયર</a:t>
          </a:r>
          <a:r>
            <a:rPr lang="en-US" sz="2200" b="1" kern="1200" dirty="0" smtClean="0">
              <a:solidFill>
                <a:srgbClr val="000000"/>
              </a:solidFill>
              <a:latin typeface="Cambria"/>
              <a:cs typeface="Cambria"/>
            </a:rPr>
            <a:t>’</a:t>
          </a:r>
          <a:r>
            <a:rPr lang="gu-IN" sz="2200" b="1" kern="1200" dirty="0" smtClean="0">
              <a:solidFill>
                <a:srgbClr val="000000"/>
              </a:solidFill>
              <a:latin typeface="Cambria"/>
              <a:cs typeface="Cambria"/>
            </a:rPr>
            <a:t> બટન દબાવો, જે પછી ડિસપ્લે પેનલ પર </a:t>
          </a:r>
          <a:r>
            <a:rPr lang="en-US" sz="2200" b="1" kern="1200" dirty="0" smtClean="0">
              <a:solidFill>
                <a:srgbClr val="000000"/>
              </a:solidFill>
              <a:latin typeface="Cambria"/>
              <a:cs typeface="Cambria"/>
            </a:rPr>
            <a:t>‘</a:t>
          </a:r>
          <a:r>
            <a:rPr lang="gu-IN" sz="2200" b="1" kern="1200" dirty="0" smtClean="0">
              <a:solidFill>
                <a:srgbClr val="000000"/>
              </a:solidFill>
              <a:latin typeface="Cambria"/>
              <a:cs typeface="Cambria"/>
            </a:rPr>
            <a:t>ઝીરો</a:t>
          </a:r>
          <a:r>
            <a:rPr lang="en-US" sz="2200" b="1" kern="1200" dirty="0" smtClean="0">
              <a:solidFill>
                <a:srgbClr val="000000"/>
              </a:solidFill>
              <a:latin typeface="Cambria"/>
              <a:cs typeface="Cambria"/>
            </a:rPr>
            <a:t>’</a:t>
          </a:r>
          <a:r>
            <a:rPr lang="gu-IN" sz="2200" b="1" kern="1200" dirty="0" smtClean="0">
              <a:solidFill>
                <a:srgbClr val="000000"/>
              </a:solidFill>
              <a:latin typeface="Cambria"/>
              <a:cs typeface="Cambria"/>
            </a:rPr>
            <a:t> દેખાશે</a:t>
          </a:r>
          <a:endParaRPr lang="en-US" sz="2200" b="1" kern="1200" dirty="0">
            <a:solidFill>
              <a:srgbClr val="000000"/>
            </a:solidFill>
            <a:latin typeface="Cambria"/>
            <a:cs typeface="Cambria"/>
          </a:endParaRPr>
        </a:p>
      </dsp:txBody>
      <dsp:txXfrm>
        <a:off x="1004" y="1087611"/>
        <a:ext cx="3917900" cy="2350740"/>
      </dsp:txXfrm>
    </dsp:sp>
    <dsp:sp modelId="{7F2D2710-BB8B-EE4F-A145-46E8ADB840A1}">
      <dsp:nvSpPr>
        <dsp:cNvPr id="0" name=""/>
        <dsp:cNvSpPr/>
      </dsp:nvSpPr>
      <dsp:spPr>
        <a:xfrm>
          <a:off x="4310695" y="1087611"/>
          <a:ext cx="3917900" cy="2350740"/>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gu-IN" sz="2200" b="1" kern="1200" dirty="0" smtClean="0">
              <a:solidFill>
                <a:srgbClr val="000000"/>
              </a:solidFill>
              <a:latin typeface="Cambria"/>
              <a:cs typeface="Cambria"/>
            </a:rPr>
            <a:t>મોક પોલ યોજવા પાછળનો આશય પોલિંગ એજન્ટ્સને એ દર્શાવવાનો છે કે ઇવીએમ સંપૂર્ણપણે કાર્યરત છે.  મોક પોલનું સર્ટિફિકેટ પણ તૈયાર કરવામાં આવે છે.</a:t>
          </a:r>
          <a:endParaRPr lang="en-US" sz="2200" b="1" kern="1200" dirty="0">
            <a:solidFill>
              <a:srgbClr val="000000"/>
            </a:solidFill>
            <a:latin typeface="Cambria"/>
            <a:cs typeface="Cambria"/>
          </a:endParaRPr>
        </a:p>
      </dsp:txBody>
      <dsp:txXfrm>
        <a:off x="4310695" y="1087611"/>
        <a:ext cx="3917900" cy="23507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408C6D-3687-6B4C-9FC6-872A7C8A50EB}">
      <dsp:nvSpPr>
        <dsp:cNvPr id="0" name=""/>
        <dsp:cNvSpPr/>
      </dsp:nvSpPr>
      <dsp:spPr>
        <a:xfrm>
          <a:off x="753060" y="1047"/>
          <a:ext cx="6723478" cy="208793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gu-IN" sz="1800" b="1" kern="1200" dirty="0" smtClean="0">
              <a:solidFill>
                <a:srgbClr val="000000"/>
              </a:solidFill>
              <a:latin typeface="Cambria"/>
              <a:cs typeface="Cambria"/>
            </a:rPr>
            <a:t>જો પ્રિસાઇડિંગ ઓફિસર કે ઓબ્ઝર્વરના ધ્યાનમાં આવે કે મોક પોલના એક કલાકની અંદર સીલિંગ કરતાં પહેલાં રિઝલ્ટ ક્લિયર નથી કરવામાં આવ્યું અને યુનિટ સીલ કર્યા પછી વાસ્તવિક મતદાન હાથ ધરવામાં આવ્યું છે, તો ચૂંટણી મોકૂફ થઈ શકે છે અને કન્ટ્રોલ યુનિટ બંધ કરીને ફ્રેશ મશીન સાથે ચૂંટણી હાથ ધરવામાં આવે છે.</a:t>
          </a:r>
          <a:endParaRPr lang="en-US" sz="2000" b="1" kern="1200" dirty="0">
            <a:solidFill>
              <a:srgbClr val="000000"/>
            </a:solidFill>
            <a:latin typeface="Cambria"/>
            <a:cs typeface="Cambria"/>
          </a:endParaRPr>
        </a:p>
      </dsp:txBody>
      <dsp:txXfrm>
        <a:off x="753060" y="1047"/>
        <a:ext cx="6723478" cy="2087939"/>
      </dsp:txXfrm>
    </dsp:sp>
    <dsp:sp modelId="{705ECB9F-5BFA-A148-8EA4-0F0042BA2132}">
      <dsp:nvSpPr>
        <dsp:cNvPr id="0" name=""/>
        <dsp:cNvSpPr/>
      </dsp:nvSpPr>
      <dsp:spPr>
        <a:xfrm>
          <a:off x="393639" y="2438020"/>
          <a:ext cx="3479899" cy="2087939"/>
        </a:xfrm>
        <a:prstGeom prst="rect">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gu-IN" sz="2000" b="1" kern="1200" dirty="0" smtClean="0">
              <a:solidFill>
                <a:srgbClr val="000000"/>
              </a:solidFill>
              <a:latin typeface="Cambria"/>
              <a:cs typeface="Cambria"/>
            </a:rPr>
            <a:t>મતદાન મુલતવી રાખવામાં આવ્યું તે પહેલાં મતદાન કરનારા મતદારોને યાદ કરવાનો પ્રયત્ન કરો અને તેમને નવેસરથી મત આપવાની પરવાનગી આપવી</a:t>
          </a:r>
          <a:endParaRPr lang="en-US" sz="2000" b="1" kern="1200" dirty="0">
            <a:solidFill>
              <a:srgbClr val="000000"/>
            </a:solidFill>
            <a:latin typeface="Cambria"/>
            <a:cs typeface="Cambria"/>
          </a:endParaRPr>
        </a:p>
      </dsp:txBody>
      <dsp:txXfrm>
        <a:off x="393639" y="2438020"/>
        <a:ext cx="3479899" cy="2087939"/>
      </dsp:txXfrm>
    </dsp:sp>
    <dsp:sp modelId="{0CD84650-7312-2841-94BB-52C58AD5BA9A}">
      <dsp:nvSpPr>
        <dsp:cNvPr id="0" name=""/>
        <dsp:cNvSpPr/>
      </dsp:nvSpPr>
      <dsp:spPr>
        <a:xfrm>
          <a:off x="4584029" y="2438020"/>
          <a:ext cx="3479899" cy="2087939"/>
        </a:xfrm>
        <a:prstGeom prst="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gu-IN" sz="2200" b="1" kern="1200" dirty="0" smtClean="0">
              <a:solidFill>
                <a:srgbClr val="000000"/>
              </a:solidFill>
              <a:latin typeface="Cambria"/>
              <a:cs typeface="Cambria"/>
            </a:rPr>
            <a:t>ડબલ</a:t>
          </a:r>
          <a:r>
            <a:rPr lang="en-US" sz="2200" b="1" kern="1200" dirty="0" smtClean="0">
              <a:solidFill>
                <a:srgbClr val="000000"/>
              </a:solidFill>
              <a:latin typeface="Cambria"/>
              <a:cs typeface="Cambria"/>
            </a:rPr>
            <a:t>/</a:t>
          </a:r>
          <a:r>
            <a:rPr lang="gu-IN" sz="2200" b="1" kern="1200" dirty="0" smtClean="0">
              <a:solidFill>
                <a:srgbClr val="000000"/>
              </a:solidFill>
              <a:latin typeface="Cambria"/>
              <a:cs typeface="Cambria"/>
            </a:rPr>
            <a:t>મલ્ટિપલ વોટિંગ રોકવા માટે તેમના ડાબા હાથની આંગળી પર શાહીનું નિશાન ન કરવું</a:t>
          </a:r>
          <a:endParaRPr lang="en-US" sz="2200" b="1" kern="1200" dirty="0">
            <a:solidFill>
              <a:srgbClr val="000000"/>
            </a:solidFill>
            <a:latin typeface="Cambria"/>
            <a:cs typeface="Cambria"/>
          </a:endParaRPr>
        </a:p>
      </dsp:txBody>
      <dsp:txXfrm>
        <a:off x="4584029" y="2438020"/>
        <a:ext cx="3479899" cy="208793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B896E2-59C9-4942-9023-3EA92C15E011}">
      <dsp:nvSpPr>
        <dsp:cNvPr id="0" name=""/>
        <dsp:cNvSpPr/>
      </dsp:nvSpPr>
      <dsp:spPr>
        <a:xfrm>
          <a:off x="0" y="0"/>
          <a:ext cx="8229600" cy="1383524"/>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lvl="0" algn="l" defTabSz="1911350" rtl="0">
            <a:lnSpc>
              <a:spcPct val="90000"/>
            </a:lnSpc>
            <a:spcBef>
              <a:spcPct val="0"/>
            </a:spcBef>
            <a:spcAft>
              <a:spcPct val="35000"/>
            </a:spcAft>
          </a:pPr>
          <a:r>
            <a:rPr lang="gu-IN" sz="4300" b="1" kern="1200" dirty="0" smtClean="0"/>
            <a:t>મતદાર યાદીની માર્ક કરેલી કોપી</a:t>
          </a:r>
          <a:endParaRPr lang="en-US" sz="4300" kern="1200" dirty="0"/>
        </a:p>
      </dsp:txBody>
      <dsp:txXfrm>
        <a:off x="67538" y="67538"/>
        <a:ext cx="8094524" cy="1248448"/>
      </dsp:txXfrm>
    </dsp:sp>
    <dsp:sp modelId="{F958850A-C562-EA49-844B-4FA1F1B62732}">
      <dsp:nvSpPr>
        <dsp:cNvPr id="0" name=""/>
        <dsp:cNvSpPr/>
      </dsp:nvSpPr>
      <dsp:spPr>
        <a:xfrm>
          <a:off x="0" y="1397069"/>
          <a:ext cx="8229600" cy="31153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0320" rIns="113792" bIns="20320" numCol="1" spcCol="1270" anchor="t" anchorCtr="0">
          <a:noAutofit/>
        </a:bodyPr>
        <a:lstStyle/>
        <a:p>
          <a:pPr marL="171450" lvl="1" indent="-171450" algn="l" defTabSz="711200" rtl="0">
            <a:lnSpc>
              <a:spcPct val="90000"/>
            </a:lnSpc>
            <a:spcBef>
              <a:spcPct val="0"/>
            </a:spcBef>
            <a:spcAft>
              <a:spcPct val="20000"/>
            </a:spcAft>
            <a:buChar char="••"/>
          </a:pPr>
          <a:r>
            <a:rPr lang="gu-IN" sz="1600" kern="1200" dirty="0" smtClean="0"/>
            <a:t>મતદાર યાદીની માર્ક કરેલી કોપીમાં પોસ્ટલ બેલોટ ઇશ્યૂ કરવા સિવાયની કોઈ નોંધ નથી કરવામાં આવી તેની હરીફ ઉમેદવારો કે પોલિંગ એજન્ટ્સને ખાતરી કરાવવા માટે તેમને આ કોપી બતાવવી</a:t>
          </a:r>
          <a:endParaRPr lang="en-US" sz="1600" kern="1200" dirty="0"/>
        </a:p>
        <a:p>
          <a:pPr marL="171450" lvl="1" indent="-171450" algn="l" defTabSz="711200" rtl="0">
            <a:lnSpc>
              <a:spcPct val="90000"/>
            </a:lnSpc>
            <a:spcBef>
              <a:spcPct val="0"/>
            </a:spcBef>
            <a:spcAft>
              <a:spcPct val="20000"/>
            </a:spcAft>
            <a:buChar char="••"/>
          </a:pPr>
          <a:r>
            <a:rPr lang="gu-IN" sz="1600" kern="1200" dirty="0" smtClean="0"/>
            <a:t>ઇડીસી, સીએસવી અને સપ્લિમેન્ટમાં રદ થયેલી દેખાતી વિગતો ડ્રાફ્ટ રોલમાં નોંધવામાં આવે છે</a:t>
          </a:r>
          <a:endParaRPr lang="en-US" sz="1600" kern="1200" dirty="0"/>
        </a:p>
        <a:p>
          <a:pPr marL="171450" lvl="1" indent="-171450" algn="l" defTabSz="711200" rtl="0">
            <a:lnSpc>
              <a:spcPct val="90000"/>
            </a:lnSpc>
            <a:spcBef>
              <a:spcPct val="0"/>
            </a:spcBef>
            <a:spcAft>
              <a:spcPct val="20000"/>
            </a:spcAft>
            <a:buChar char="••"/>
          </a:pPr>
          <a:r>
            <a:rPr lang="en-US" sz="1600" kern="1200" dirty="0" smtClean="0"/>
            <a:t>Objections before final publication reflected in the reprinted in mother roll by strikethrough method in the electoral roll of eight columns without photograph</a:t>
          </a:r>
          <a:endParaRPr lang="en-US" sz="1600" kern="1200" dirty="0"/>
        </a:p>
        <a:p>
          <a:pPr marL="171450" lvl="1" indent="-171450" algn="l" defTabSz="711200" rtl="0">
            <a:lnSpc>
              <a:spcPct val="90000"/>
            </a:lnSpc>
            <a:spcBef>
              <a:spcPct val="0"/>
            </a:spcBef>
            <a:spcAft>
              <a:spcPct val="20000"/>
            </a:spcAft>
            <a:buChar char="••"/>
          </a:pPr>
          <a:r>
            <a:rPr lang="gu-IN" sz="1600" kern="1200" dirty="0" smtClean="0"/>
            <a:t>ફોટો મતદાર યાદી હોય, તો ઇલેક્ટર ડિટેલ બોક્સ પર </a:t>
          </a:r>
          <a:r>
            <a:rPr lang="en-US" sz="1600" kern="1200" dirty="0" smtClean="0"/>
            <a:t>‘</a:t>
          </a:r>
          <a:r>
            <a:rPr lang="gu-IN" sz="1600" kern="1200" dirty="0" smtClean="0"/>
            <a:t>ડિલિટેડ</a:t>
          </a:r>
          <a:r>
            <a:rPr lang="en-US" sz="1600" kern="1200" dirty="0" smtClean="0"/>
            <a:t>’</a:t>
          </a:r>
          <a:r>
            <a:rPr lang="gu-IN" sz="1600" kern="1200" dirty="0" smtClean="0"/>
            <a:t> શબ્દ લખવો</a:t>
          </a:r>
          <a:endParaRPr lang="en-US" sz="1600" kern="1200" dirty="0"/>
        </a:p>
        <a:p>
          <a:pPr marL="171450" lvl="1" indent="-171450" algn="l" defTabSz="711200" rtl="0">
            <a:lnSpc>
              <a:spcPct val="90000"/>
            </a:lnSpc>
            <a:spcBef>
              <a:spcPct val="0"/>
            </a:spcBef>
            <a:spcAft>
              <a:spcPct val="20000"/>
            </a:spcAft>
            <a:buChar char="••"/>
          </a:pPr>
          <a:r>
            <a:rPr lang="gu-IN" sz="1600" kern="1200" dirty="0" smtClean="0"/>
            <a:t>અન્ય કોઈ એન્ટ્રી ડિલીટ નથી કરવામાં આવી કે તેમાં ફેરફાર નથી કરવામાં આવ્યો</a:t>
          </a:r>
          <a:endParaRPr lang="en-US" sz="1600" kern="1200" dirty="0"/>
        </a:p>
      </dsp:txBody>
      <dsp:txXfrm>
        <a:off x="0" y="1397069"/>
        <a:ext cx="8229600" cy="311534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EF764B-6FD5-4D46-A2F6-087E89E26BAE}">
      <dsp:nvSpPr>
        <dsp:cNvPr id="0" name=""/>
        <dsp:cNvSpPr/>
      </dsp:nvSpPr>
      <dsp:spPr>
        <a:xfrm>
          <a:off x="0" y="0"/>
          <a:ext cx="8229600" cy="12168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gu-IN" sz="2300" u="sng" kern="1200" dirty="0" smtClean="0">
              <a:latin typeface="Cambria"/>
              <a:cs typeface="Cambria"/>
            </a:rPr>
            <a:t>ફોર્મ 17એ-માં મતદારોનું રજિસ્ટર</a:t>
          </a:r>
          <a:endParaRPr lang="en-US" sz="2300" kern="1200" dirty="0">
            <a:latin typeface="Cambria"/>
            <a:cs typeface="Cambria"/>
          </a:endParaRPr>
        </a:p>
      </dsp:txBody>
      <dsp:txXfrm>
        <a:off x="59399" y="59399"/>
        <a:ext cx="8110802" cy="1098002"/>
      </dsp:txXfrm>
    </dsp:sp>
    <dsp:sp modelId="{93AA5C7B-B9D1-F84A-9075-FBFD648E3E03}">
      <dsp:nvSpPr>
        <dsp:cNvPr id="0" name=""/>
        <dsp:cNvSpPr/>
      </dsp:nvSpPr>
      <dsp:spPr>
        <a:xfrm>
          <a:off x="0" y="1451856"/>
          <a:ext cx="8229600" cy="1513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9210" rIns="163576" bIns="29210" numCol="1" spcCol="1270" anchor="t" anchorCtr="0">
          <a:noAutofit/>
        </a:bodyPr>
        <a:lstStyle/>
        <a:p>
          <a:pPr marL="228600" lvl="1" indent="-228600" algn="l" defTabSz="1022350" rtl="0">
            <a:lnSpc>
              <a:spcPct val="90000"/>
            </a:lnSpc>
            <a:spcBef>
              <a:spcPct val="0"/>
            </a:spcBef>
            <a:spcAft>
              <a:spcPct val="20000"/>
            </a:spcAft>
            <a:buChar char="••"/>
          </a:pPr>
          <a:r>
            <a:rPr lang="gu-IN" sz="2300" kern="1200" dirty="0" smtClean="0">
              <a:latin typeface="Cambria"/>
              <a:cs typeface="Cambria"/>
            </a:rPr>
            <a:t>હરીફ ઉમેદવારો કે પોલિંગ એજન્ટ્સને મતદારોની સહી કે અંગૂઠાના નિશાન સાથેની એન્ટ્રી સિવાયની કોઈ વિગતો ન હોય એવું મતદારોનું રજિસ્ટર જ બતાવવું</a:t>
          </a:r>
          <a:endParaRPr lang="en-US" sz="2300" kern="1200" dirty="0">
            <a:latin typeface="Cambria"/>
            <a:cs typeface="Cambria"/>
          </a:endParaRPr>
        </a:p>
      </dsp:txBody>
      <dsp:txXfrm>
        <a:off x="0" y="1451856"/>
        <a:ext cx="8229600" cy="151368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98013C-FB63-B34D-B279-57EBCFE75341}">
      <dsp:nvSpPr>
        <dsp:cNvPr id="0" name=""/>
        <dsp:cNvSpPr/>
      </dsp:nvSpPr>
      <dsp:spPr>
        <a:xfrm>
          <a:off x="6349" y="2356"/>
          <a:ext cx="8216901" cy="547377"/>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gu-IN" sz="1800" b="1" u="none" kern="1200" dirty="0" smtClean="0">
              <a:solidFill>
                <a:srgbClr val="000000"/>
              </a:solidFill>
            </a:rPr>
            <a:t>નીચેની સૂચનાઓનો અમલ સુનિશ્ચિત કરવો</a:t>
          </a:r>
          <a:endParaRPr lang="en-US" sz="1800" u="none" kern="1200" dirty="0">
            <a:solidFill>
              <a:srgbClr val="000000"/>
            </a:solidFill>
          </a:endParaRPr>
        </a:p>
      </dsp:txBody>
      <dsp:txXfrm>
        <a:off x="22381" y="18388"/>
        <a:ext cx="8184837" cy="515313"/>
      </dsp:txXfrm>
    </dsp:sp>
    <dsp:sp modelId="{E674E856-47FB-1543-B1BA-9CDA0EA6ECF1}">
      <dsp:nvSpPr>
        <dsp:cNvPr id="0" name=""/>
        <dsp:cNvSpPr/>
      </dsp:nvSpPr>
      <dsp:spPr>
        <a:xfrm>
          <a:off x="6349" y="916979"/>
          <a:ext cx="1095002" cy="3606626"/>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gu-IN" sz="1400" kern="1200" dirty="0" smtClean="0">
              <a:solidFill>
                <a:srgbClr val="000000"/>
              </a:solidFill>
            </a:rPr>
            <a:t>વોટિંગ મશીનનું ડેમોન્સ્ટ્રેશન (નિદર્શન)</a:t>
          </a:r>
          <a:endParaRPr lang="en-US" sz="1400" kern="1200" dirty="0">
            <a:solidFill>
              <a:srgbClr val="000000"/>
            </a:solidFill>
          </a:endParaRPr>
        </a:p>
      </dsp:txBody>
      <dsp:txXfrm>
        <a:off x="38421" y="949051"/>
        <a:ext cx="1030858" cy="3542482"/>
      </dsp:txXfrm>
    </dsp:sp>
    <dsp:sp modelId="{0AAF527C-8B25-F448-8DAD-068CF092EAB6}">
      <dsp:nvSpPr>
        <dsp:cNvPr id="0" name=""/>
        <dsp:cNvSpPr/>
      </dsp:nvSpPr>
      <dsp:spPr>
        <a:xfrm>
          <a:off x="1193332" y="916979"/>
          <a:ext cx="1095002" cy="3606626"/>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gu-IN" sz="1600" kern="1200" dirty="0" smtClean="0">
              <a:solidFill>
                <a:srgbClr val="000000"/>
              </a:solidFill>
            </a:rPr>
            <a:t>મતદાર યાદી અને મતદારોના રજિસ્ટરની માર્ક કરેલી કોપી</a:t>
          </a:r>
          <a:endParaRPr lang="en-US" sz="1600" kern="1200" dirty="0">
            <a:solidFill>
              <a:srgbClr val="000000"/>
            </a:solidFill>
          </a:endParaRPr>
        </a:p>
      </dsp:txBody>
      <dsp:txXfrm>
        <a:off x="1225404" y="949051"/>
        <a:ext cx="1030858" cy="3542482"/>
      </dsp:txXfrm>
    </dsp:sp>
    <dsp:sp modelId="{2F1C66B4-18B9-6B4B-9669-752A077F3D82}">
      <dsp:nvSpPr>
        <dsp:cNvPr id="0" name=""/>
        <dsp:cNvSpPr/>
      </dsp:nvSpPr>
      <dsp:spPr>
        <a:xfrm>
          <a:off x="2380315" y="916979"/>
          <a:ext cx="1095002" cy="3606626"/>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gu-IN" sz="1600" kern="1200" dirty="0" smtClean="0">
              <a:solidFill>
                <a:srgbClr val="000000"/>
              </a:solidFill>
            </a:rPr>
            <a:t>ગ્રીન પેપર સીલ પર ઉમેદવાર કે પોલિંગ એજન્ટ્સની સહી લેવી</a:t>
          </a:r>
          <a:endParaRPr lang="en-US" sz="1600" kern="1200" dirty="0">
            <a:solidFill>
              <a:srgbClr val="000000"/>
            </a:solidFill>
          </a:endParaRPr>
        </a:p>
      </dsp:txBody>
      <dsp:txXfrm>
        <a:off x="2412387" y="949051"/>
        <a:ext cx="1030858" cy="3542482"/>
      </dsp:txXfrm>
    </dsp:sp>
    <dsp:sp modelId="{6C528935-5F3B-3043-A6B3-922313059AB6}">
      <dsp:nvSpPr>
        <dsp:cNvPr id="0" name=""/>
        <dsp:cNvSpPr/>
      </dsp:nvSpPr>
      <dsp:spPr>
        <a:xfrm>
          <a:off x="3567298" y="916979"/>
          <a:ext cx="1095002" cy="3606626"/>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gu-IN" sz="1800" kern="1200" dirty="0" smtClean="0">
              <a:solidFill>
                <a:srgbClr val="000000"/>
              </a:solidFill>
            </a:rPr>
            <a:t>તેમને તેમના ક્રમ નોંધી લેવા દેવા</a:t>
          </a:r>
          <a:endParaRPr lang="en-US" sz="1800" kern="1200" dirty="0">
            <a:solidFill>
              <a:srgbClr val="000000"/>
            </a:solidFill>
          </a:endParaRPr>
        </a:p>
      </dsp:txBody>
      <dsp:txXfrm>
        <a:off x="3599370" y="949051"/>
        <a:ext cx="1030858" cy="3542482"/>
      </dsp:txXfrm>
    </dsp:sp>
    <dsp:sp modelId="{07B0BA8C-7338-7B41-BE0E-2A91AB8E97C9}">
      <dsp:nvSpPr>
        <dsp:cNvPr id="0" name=""/>
        <dsp:cNvSpPr/>
      </dsp:nvSpPr>
      <dsp:spPr>
        <a:xfrm>
          <a:off x="4754281" y="916979"/>
          <a:ext cx="1095002" cy="3606626"/>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gu-IN" sz="1800" kern="1200" dirty="0" smtClean="0">
              <a:solidFill>
                <a:srgbClr val="000000"/>
              </a:solidFill>
            </a:rPr>
            <a:t>મતદાન મતકમાં હાજર તમામ વ્યક્તિઓ માટે જાહેરાત વાંચવી</a:t>
          </a:r>
          <a:endParaRPr lang="en-US" sz="1800" kern="1200" dirty="0">
            <a:solidFill>
              <a:srgbClr val="000000"/>
            </a:solidFill>
          </a:endParaRPr>
        </a:p>
      </dsp:txBody>
      <dsp:txXfrm>
        <a:off x="4786353" y="949051"/>
        <a:ext cx="1030858" cy="3542482"/>
      </dsp:txXfrm>
    </dsp:sp>
    <dsp:sp modelId="{A7AD1449-A09E-7048-BD4D-B22ED86DDB41}">
      <dsp:nvSpPr>
        <dsp:cNvPr id="0" name=""/>
        <dsp:cNvSpPr/>
      </dsp:nvSpPr>
      <dsp:spPr>
        <a:xfrm>
          <a:off x="5941264" y="916979"/>
          <a:ext cx="1095002" cy="3606626"/>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gu-IN" sz="1800" kern="1200" dirty="0" smtClean="0">
              <a:solidFill>
                <a:srgbClr val="000000"/>
              </a:solidFill>
            </a:rPr>
            <a:t>જાહેરાત સાઇન કરવી અને હરીફ ઉમેદવાર</a:t>
          </a:r>
          <a:r>
            <a:rPr lang="en-US" sz="1800" kern="1200" dirty="0" smtClean="0">
              <a:solidFill>
                <a:srgbClr val="000000"/>
              </a:solidFill>
            </a:rPr>
            <a:t>/</a:t>
          </a:r>
          <a:r>
            <a:rPr lang="gu-IN" sz="1800" kern="1200" dirty="0" smtClean="0">
              <a:solidFill>
                <a:srgbClr val="000000"/>
              </a:solidFill>
            </a:rPr>
            <a:t>પોલિંગ એજન્ટની સહી લેવી</a:t>
          </a:r>
          <a:endParaRPr lang="en-US" sz="1800" kern="1200" dirty="0">
            <a:solidFill>
              <a:srgbClr val="000000"/>
            </a:solidFill>
          </a:endParaRPr>
        </a:p>
      </dsp:txBody>
      <dsp:txXfrm>
        <a:off x="5973336" y="949051"/>
        <a:ext cx="1030858" cy="3542482"/>
      </dsp:txXfrm>
    </dsp:sp>
    <dsp:sp modelId="{F7458B5E-5AB7-AC46-9E29-ED92561EB9FE}">
      <dsp:nvSpPr>
        <dsp:cNvPr id="0" name=""/>
        <dsp:cNvSpPr/>
      </dsp:nvSpPr>
      <dsp:spPr>
        <a:xfrm>
          <a:off x="7128248" y="916979"/>
          <a:ext cx="1095002" cy="3606626"/>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gu-IN" sz="1800" kern="1200" dirty="0" smtClean="0">
              <a:solidFill>
                <a:srgbClr val="000000"/>
              </a:solidFill>
            </a:rPr>
            <a:t>સહી કરવાની ના પાડનાર પોલિંગ એજન્ટના નામ નોંધી લેવા</a:t>
          </a:r>
          <a:endParaRPr lang="en-US" sz="1800" kern="1200" dirty="0">
            <a:solidFill>
              <a:srgbClr val="000000"/>
            </a:solidFill>
          </a:endParaRPr>
        </a:p>
      </dsp:txBody>
      <dsp:txXfrm>
        <a:off x="7160320" y="949051"/>
        <a:ext cx="1030858" cy="354248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2E9B08-064D-474E-8048-DCAEBB032757}">
      <dsp:nvSpPr>
        <dsp:cNvPr id="0" name=""/>
        <dsp:cNvSpPr/>
      </dsp:nvSpPr>
      <dsp:spPr>
        <a:xfrm>
          <a:off x="0" y="2759"/>
          <a:ext cx="8229600" cy="1121515"/>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gu-IN" sz="2000" kern="1200" dirty="0" smtClean="0">
              <a:solidFill>
                <a:srgbClr val="000000"/>
              </a:solidFill>
              <a:latin typeface="Cambria"/>
              <a:cs typeface="Cambria"/>
            </a:rPr>
            <a:t>કન્ટ્રોલ યુનિટનું </a:t>
          </a:r>
          <a:r>
            <a:rPr lang="en-US" sz="2000" kern="1200" dirty="0" smtClean="0">
              <a:solidFill>
                <a:srgbClr val="000000"/>
              </a:solidFill>
              <a:latin typeface="Cambria"/>
              <a:cs typeface="Cambria"/>
            </a:rPr>
            <a:t>‘</a:t>
          </a:r>
          <a:r>
            <a:rPr lang="gu-IN" sz="2000" kern="1200" dirty="0" smtClean="0">
              <a:solidFill>
                <a:srgbClr val="000000"/>
              </a:solidFill>
              <a:latin typeface="Cambria"/>
              <a:cs typeface="Cambria"/>
            </a:rPr>
            <a:t>ટોટલ</a:t>
          </a:r>
          <a:r>
            <a:rPr lang="en-US" sz="2000" kern="1200" dirty="0" smtClean="0">
              <a:solidFill>
                <a:srgbClr val="000000"/>
              </a:solidFill>
              <a:latin typeface="Cambria"/>
              <a:cs typeface="Cambria"/>
            </a:rPr>
            <a:t>‘</a:t>
          </a:r>
          <a:r>
            <a:rPr lang="gu-IN" sz="2000" kern="1200" dirty="0" smtClean="0">
              <a:solidFill>
                <a:srgbClr val="000000"/>
              </a:solidFill>
              <a:latin typeface="Cambria"/>
              <a:cs typeface="Cambria"/>
            </a:rPr>
            <a:t> બટન દબાવવાથી જે-તે સમય દરમિયાન અપાયેલા કુલ મતોનો આંકડો જાણી શકાય છે</a:t>
          </a:r>
          <a:endParaRPr lang="en-US" sz="2000" kern="1200" dirty="0">
            <a:solidFill>
              <a:srgbClr val="000000"/>
            </a:solidFill>
            <a:latin typeface="Cambria"/>
            <a:cs typeface="Cambria"/>
          </a:endParaRPr>
        </a:p>
      </dsp:txBody>
      <dsp:txXfrm>
        <a:off x="54748" y="57507"/>
        <a:ext cx="8120104" cy="1012019"/>
      </dsp:txXfrm>
    </dsp:sp>
    <dsp:sp modelId="{3B6520C3-0E51-AE43-9A60-A8161866F966}">
      <dsp:nvSpPr>
        <dsp:cNvPr id="0" name=""/>
        <dsp:cNvSpPr/>
      </dsp:nvSpPr>
      <dsp:spPr>
        <a:xfrm>
          <a:off x="0" y="1135735"/>
          <a:ext cx="8229600" cy="1121515"/>
        </a:xfrm>
        <a:prstGeom prst="roundRect">
          <a:avLst/>
        </a:prstGeom>
        <a:gradFill rotWithShape="0">
          <a:gsLst>
            <a:gs pos="0">
              <a:schemeClr val="accent4">
                <a:hueOff val="-1488257"/>
                <a:satOff val="8966"/>
                <a:lumOff val="719"/>
                <a:alphaOff val="0"/>
                <a:shade val="51000"/>
                <a:satMod val="130000"/>
              </a:schemeClr>
            </a:gs>
            <a:gs pos="80000">
              <a:schemeClr val="accent4">
                <a:hueOff val="-1488257"/>
                <a:satOff val="8966"/>
                <a:lumOff val="719"/>
                <a:alphaOff val="0"/>
                <a:shade val="93000"/>
                <a:satMod val="130000"/>
              </a:schemeClr>
            </a:gs>
            <a:gs pos="100000">
              <a:schemeClr val="accent4">
                <a:hueOff val="-1488257"/>
                <a:satOff val="8966"/>
                <a:lumOff val="7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gu-IN" sz="2000" kern="1200" dirty="0" smtClean="0">
              <a:solidFill>
                <a:srgbClr val="000000"/>
              </a:solidFill>
              <a:latin typeface="Cambria"/>
              <a:cs typeface="Cambria"/>
            </a:rPr>
            <a:t>જે મતદારોને મતદાન કરવાની મંજૂરી અપાઈ હોય તેમની રજિસ્ટરમાં નોંધાયેલી સંખ્યાને ધ્યાનમાં રાખીને સમયાંતરે આ તપાસ થવી જોઈએ</a:t>
          </a:r>
          <a:endParaRPr lang="en-US" sz="2000" kern="1200" dirty="0">
            <a:solidFill>
              <a:srgbClr val="000000"/>
            </a:solidFill>
            <a:latin typeface="Cambria"/>
            <a:cs typeface="Cambria"/>
          </a:endParaRPr>
        </a:p>
      </dsp:txBody>
      <dsp:txXfrm>
        <a:off x="54748" y="1190483"/>
        <a:ext cx="8120104" cy="1012019"/>
      </dsp:txXfrm>
    </dsp:sp>
    <dsp:sp modelId="{A3AF4D56-BCC0-3D40-8672-04A35F0CF397}">
      <dsp:nvSpPr>
        <dsp:cNvPr id="0" name=""/>
        <dsp:cNvSpPr/>
      </dsp:nvSpPr>
      <dsp:spPr>
        <a:xfrm>
          <a:off x="0" y="2268711"/>
          <a:ext cx="8229600" cy="1121515"/>
        </a:xfrm>
        <a:prstGeom prst="roundRect">
          <a:avLst/>
        </a:prstGeom>
        <a:gradFill rotWithShape="0">
          <a:gsLst>
            <a:gs pos="0">
              <a:schemeClr val="accent4">
                <a:hueOff val="-2976513"/>
                <a:satOff val="17933"/>
                <a:lumOff val="1437"/>
                <a:alphaOff val="0"/>
                <a:shade val="51000"/>
                <a:satMod val="130000"/>
              </a:schemeClr>
            </a:gs>
            <a:gs pos="80000">
              <a:schemeClr val="accent4">
                <a:hueOff val="-2976513"/>
                <a:satOff val="17933"/>
                <a:lumOff val="1437"/>
                <a:alphaOff val="0"/>
                <a:shade val="93000"/>
                <a:satMod val="130000"/>
              </a:schemeClr>
            </a:gs>
            <a:gs pos="100000">
              <a:schemeClr val="accent4">
                <a:hueOff val="-2976513"/>
                <a:satOff val="17933"/>
                <a:lumOff val="14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gu-IN" sz="2000" kern="1200" dirty="0" smtClean="0">
              <a:solidFill>
                <a:srgbClr val="000000"/>
              </a:solidFill>
              <a:latin typeface="Cambria"/>
              <a:cs typeface="Cambria"/>
            </a:rPr>
            <a:t>દર બે કલાકે આ તપાસ હાથ ધરવી અને પ્રિસાઇડિંગ ઓફિસરની ડાયરીમાં તેની નોંધ રાખવી</a:t>
          </a:r>
          <a:endParaRPr lang="en-US" sz="2000" kern="1200" dirty="0">
            <a:solidFill>
              <a:srgbClr val="000000"/>
            </a:solidFill>
            <a:latin typeface="Cambria"/>
            <a:cs typeface="Cambria"/>
          </a:endParaRPr>
        </a:p>
      </dsp:txBody>
      <dsp:txXfrm>
        <a:off x="54748" y="2323459"/>
        <a:ext cx="8120104" cy="1012019"/>
      </dsp:txXfrm>
    </dsp:sp>
    <dsp:sp modelId="{9F4A3056-D0A7-7D45-9C6D-4A9A83512481}">
      <dsp:nvSpPr>
        <dsp:cNvPr id="0" name=""/>
        <dsp:cNvSpPr/>
      </dsp:nvSpPr>
      <dsp:spPr>
        <a:xfrm>
          <a:off x="0" y="3401688"/>
          <a:ext cx="8229600" cy="1121515"/>
        </a:xfrm>
        <a:prstGeom prst="roundRec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solidFill>
                <a:srgbClr val="000000"/>
              </a:solidFill>
              <a:latin typeface="Cambria"/>
              <a:cs typeface="Cambria"/>
            </a:rPr>
            <a:t>‘</a:t>
          </a:r>
          <a:r>
            <a:rPr lang="gu-IN" sz="1800" kern="1200" dirty="0" smtClean="0">
              <a:solidFill>
                <a:srgbClr val="000000"/>
              </a:solidFill>
              <a:latin typeface="Cambria"/>
              <a:cs typeface="Cambria"/>
            </a:rPr>
            <a:t>બિઝી</a:t>
          </a:r>
          <a:r>
            <a:rPr lang="en-US" sz="1800" kern="1200" dirty="0" smtClean="0">
              <a:solidFill>
                <a:srgbClr val="000000"/>
              </a:solidFill>
              <a:latin typeface="Cambria"/>
              <a:cs typeface="Cambria"/>
            </a:rPr>
            <a:t>‘</a:t>
          </a:r>
          <a:r>
            <a:rPr lang="gu-IN" sz="1800" kern="1200" dirty="0" smtClean="0">
              <a:solidFill>
                <a:srgbClr val="000000"/>
              </a:solidFill>
              <a:latin typeface="Cambria"/>
              <a:cs typeface="Cambria"/>
            </a:rPr>
            <a:t> લેમ્પ ચાલુ ન હોય, ફક્ત ત્યારે જ </a:t>
          </a:r>
          <a:r>
            <a:rPr lang="en-US" sz="1800" kern="1200" dirty="0" smtClean="0">
              <a:solidFill>
                <a:srgbClr val="000000"/>
              </a:solidFill>
              <a:latin typeface="Cambria"/>
              <a:cs typeface="Cambria"/>
            </a:rPr>
            <a:t>‘</a:t>
          </a:r>
          <a:r>
            <a:rPr lang="gu-IN" sz="1800" kern="1200" dirty="0" smtClean="0">
              <a:solidFill>
                <a:srgbClr val="000000"/>
              </a:solidFill>
              <a:latin typeface="Cambria"/>
              <a:cs typeface="Cambria"/>
            </a:rPr>
            <a:t>ટોટલ</a:t>
          </a:r>
          <a:r>
            <a:rPr lang="en-US" sz="1800" kern="1200" dirty="0" smtClean="0">
              <a:solidFill>
                <a:srgbClr val="000000"/>
              </a:solidFill>
              <a:latin typeface="Cambria"/>
              <a:cs typeface="Cambria"/>
            </a:rPr>
            <a:t>‘</a:t>
          </a:r>
          <a:r>
            <a:rPr lang="gu-IN" sz="1800" kern="1200" dirty="0" smtClean="0">
              <a:solidFill>
                <a:srgbClr val="000000"/>
              </a:solidFill>
              <a:latin typeface="Cambria"/>
              <a:cs typeface="Cambria"/>
            </a:rPr>
            <a:t> બટન દબાવવું. જેમકે, મતદારે તેનો મત આપી દીધો હોય અને બેલોટ બટન દબાવીને ત્યારપછીના મતદારને મતદાનની મંજૂરી આપવામાં આવે</a:t>
          </a:r>
          <a:endParaRPr lang="en-US" sz="1800" kern="1200" dirty="0">
            <a:solidFill>
              <a:srgbClr val="000000"/>
            </a:solidFill>
            <a:latin typeface="Cambria"/>
            <a:cs typeface="Cambria"/>
          </a:endParaRPr>
        </a:p>
      </dsp:txBody>
      <dsp:txXfrm>
        <a:off x="54748" y="3456436"/>
        <a:ext cx="8120104" cy="101201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6412C-7D9C-F74D-A3C6-BA67FC4975DA}">
      <dsp:nvSpPr>
        <dsp:cNvPr id="0" name=""/>
        <dsp:cNvSpPr/>
      </dsp:nvSpPr>
      <dsp:spPr>
        <a:xfrm>
          <a:off x="0" y="369194"/>
          <a:ext cx="8229600" cy="1111128"/>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gu-IN" sz="1800" kern="1200" dirty="0" smtClean="0">
              <a:solidFill>
                <a:srgbClr val="000000"/>
              </a:solidFill>
              <a:latin typeface="Cambria"/>
              <a:cs typeface="Cambria"/>
            </a:rPr>
            <a:t>મતદારની સ્લીપ જારી કર્યા બાદ પોલિંગ ઓફિસરની ચેતવણી છતાં જો મતદાર મતદાન પ્રક્રિયાનું પાલન ન કરે, તો તેની સ્લીપ પાછી લઈને રદ કરી દેવી</a:t>
          </a:r>
          <a:endParaRPr lang="en-US" sz="1800" kern="1200" dirty="0">
            <a:solidFill>
              <a:srgbClr val="000000"/>
            </a:solidFill>
            <a:latin typeface="Cambria"/>
            <a:cs typeface="Cambria"/>
          </a:endParaRPr>
        </a:p>
      </dsp:txBody>
      <dsp:txXfrm>
        <a:off x="54241" y="423435"/>
        <a:ext cx="8121118" cy="1002646"/>
      </dsp:txXfrm>
    </dsp:sp>
    <dsp:sp modelId="{98E1351E-E0BF-B84D-9653-F9FA6A00CE01}">
      <dsp:nvSpPr>
        <dsp:cNvPr id="0" name=""/>
        <dsp:cNvSpPr/>
      </dsp:nvSpPr>
      <dsp:spPr>
        <a:xfrm>
          <a:off x="0" y="1557651"/>
          <a:ext cx="8229600" cy="104678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i="1" kern="1200" dirty="0" smtClean="0">
              <a:solidFill>
                <a:srgbClr val="000000"/>
              </a:solidFill>
              <a:latin typeface="Cambria"/>
              <a:cs typeface="Cambria"/>
            </a:rPr>
            <a:t>“</a:t>
          </a:r>
          <a:r>
            <a:rPr lang="gu-IN" sz="1800" i="1" kern="1200" dirty="0" smtClean="0">
              <a:solidFill>
                <a:srgbClr val="000000"/>
              </a:solidFill>
              <a:latin typeface="Cambria"/>
              <a:cs typeface="Cambria"/>
            </a:rPr>
            <a:t>મત આપવાની મંજૂરી નહીં</a:t>
          </a:r>
          <a:r>
            <a:rPr lang="en-US" sz="1800" i="1" kern="1200" dirty="0" smtClean="0">
              <a:solidFill>
                <a:srgbClr val="000000"/>
              </a:solidFill>
              <a:latin typeface="Cambria"/>
              <a:cs typeface="Cambria"/>
            </a:rPr>
            <a:t> – </a:t>
          </a:r>
          <a:r>
            <a:rPr lang="gu-IN" sz="1800" i="1" kern="1200" dirty="0" smtClean="0">
              <a:solidFill>
                <a:srgbClr val="000000"/>
              </a:solidFill>
              <a:latin typeface="Cambria"/>
              <a:cs typeface="Cambria"/>
            </a:rPr>
            <a:t>મતદાનની પ્રક્રિયાનો ભંગ</a:t>
          </a:r>
          <a:r>
            <a:rPr lang="en-US" sz="1800" i="1" kern="1200" dirty="0" smtClean="0">
              <a:solidFill>
                <a:srgbClr val="000000"/>
              </a:solidFill>
              <a:latin typeface="Cambria"/>
              <a:cs typeface="Cambria"/>
            </a:rPr>
            <a:t>”-</a:t>
          </a:r>
          <a:r>
            <a:rPr lang="en-US" sz="1800" kern="1200" dirty="0" smtClean="0">
              <a:solidFill>
                <a:srgbClr val="000000"/>
              </a:solidFill>
              <a:latin typeface="Cambria"/>
              <a:cs typeface="Cambria"/>
            </a:rPr>
            <a:t> </a:t>
          </a:r>
          <a:r>
            <a:rPr lang="gu-IN" sz="1800" kern="1200" dirty="0" smtClean="0">
              <a:solidFill>
                <a:srgbClr val="000000"/>
              </a:solidFill>
              <a:latin typeface="Cambria"/>
              <a:cs typeface="Cambria"/>
            </a:rPr>
            <a:t>તે મતદાર વિશે મતદારના રજિસ્ટરમાં (ફોર્મ 17એ) આ નોંધ કરવી</a:t>
          </a:r>
          <a:endParaRPr lang="en-US" sz="1800" kern="1200" dirty="0">
            <a:solidFill>
              <a:srgbClr val="000000"/>
            </a:solidFill>
            <a:latin typeface="Cambria"/>
            <a:cs typeface="Cambria"/>
          </a:endParaRPr>
        </a:p>
      </dsp:txBody>
      <dsp:txXfrm>
        <a:off x="51100" y="1608751"/>
        <a:ext cx="8127400" cy="944580"/>
      </dsp:txXfrm>
    </dsp:sp>
    <dsp:sp modelId="{AF2FF2C0-F825-0547-8416-A5BD7BA3D2A0}">
      <dsp:nvSpPr>
        <dsp:cNvPr id="0" name=""/>
        <dsp:cNvSpPr/>
      </dsp:nvSpPr>
      <dsp:spPr>
        <a:xfrm>
          <a:off x="0" y="2664492"/>
          <a:ext cx="8229600" cy="818678"/>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gu-IN" sz="2300" kern="1200" dirty="0" smtClean="0">
              <a:solidFill>
                <a:srgbClr val="000000"/>
              </a:solidFill>
              <a:latin typeface="Cambria"/>
              <a:cs typeface="Cambria"/>
            </a:rPr>
            <a:t>તે એન્ટ્રી નીચે તમારે તમારી આખી સહી કરવી</a:t>
          </a:r>
          <a:endParaRPr lang="en-US" sz="2300" kern="1200" dirty="0">
            <a:solidFill>
              <a:srgbClr val="000000"/>
            </a:solidFill>
            <a:latin typeface="Cambria"/>
            <a:cs typeface="Cambria"/>
          </a:endParaRPr>
        </a:p>
      </dsp:txBody>
      <dsp:txXfrm>
        <a:off x="39965" y="2704457"/>
        <a:ext cx="8149670" cy="738748"/>
      </dsp:txXfrm>
    </dsp:sp>
    <dsp:sp modelId="{36F58FF8-DBB8-4C4E-BB07-9B5704745C52}">
      <dsp:nvSpPr>
        <dsp:cNvPr id="0" name=""/>
        <dsp:cNvSpPr/>
      </dsp:nvSpPr>
      <dsp:spPr>
        <a:xfrm>
          <a:off x="0" y="3557046"/>
          <a:ext cx="8229600" cy="941417"/>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gu-IN" sz="2300" kern="1200" dirty="0" smtClean="0">
              <a:solidFill>
                <a:srgbClr val="000000"/>
              </a:solidFill>
              <a:latin typeface="Cambria"/>
              <a:cs typeface="Cambria"/>
            </a:rPr>
            <a:t>મતદાર રજિસ્ટરની કોલમ (1)માં મતદારના ક્રમાંકમાં કે અનુગામી મતદારના ક્રમાંકમાં કોઈ ફેરફાર કરવામાં નહીં આવે</a:t>
          </a:r>
          <a:endParaRPr lang="en-US" sz="2300" kern="1200" dirty="0">
            <a:solidFill>
              <a:srgbClr val="000000"/>
            </a:solidFill>
            <a:latin typeface="Cambria"/>
            <a:cs typeface="Cambria"/>
          </a:endParaRPr>
        </a:p>
      </dsp:txBody>
      <dsp:txXfrm>
        <a:off x="45956" y="3603002"/>
        <a:ext cx="8137688" cy="84950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8136C6-7669-F34A-B6C6-D001F98E1E7E}">
      <dsp:nvSpPr>
        <dsp:cNvPr id="0" name=""/>
        <dsp:cNvSpPr/>
      </dsp:nvSpPr>
      <dsp:spPr>
        <a:xfrm>
          <a:off x="1330" y="352"/>
          <a:ext cx="8226939" cy="1218567"/>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gu-IN" sz="2000" kern="1200" dirty="0" smtClean="0">
              <a:latin typeface="Cambria"/>
              <a:cs typeface="Cambria"/>
            </a:rPr>
            <a:t>જો મતદારનો મતદારયાદી ક્રમાંક અપાઈ ગયો હોય અને સહી કર્યા કે અંગૂઠાની છાપ આપ્યા બાદ તે મતદાન નહીં કરવાનો નિર્ણય કરે તો...</a:t>
          </a:r>
          <a:endParaRPr lang="en-US" sz="2000" kern="1200" dirty="0">
            <a:latin typeface="Cambria"/>
            <a:cs typeface="Cambria"/>
          </a:endParaRPr>
        </a:p>
      </dsp:txBody>
      <dsp:txXfrm>
        <a:off x="37021" y="36043"/>
        <a:ext cx="8155557" cy="1147185"/>
      </dsp:txXfrm>
    </dsp:sp>
    <dsp:sp modelId="{C4AD546C-0BD5-9748-A6AA-3E71956893EF}">
      <dsp:nvSpPr>
        <dsp:cNvPr id="0" name=""/>
        <dsp:cNvSpPr/>
      </dsp:nvSpPr>
      <dsp:spPr>
        <a:xfrm>
          <a:off x="1330" y="1524508"/>
          <a:ext cx="1934840" cy="3001102"/>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gu-IN" sz="2000" kern="1200" dirty="0" smtClean="0">
              <a:latin typeface="Cambria"/>
              <a:cs typeface="Cambria"/>
            </a:rPr>
            <a:t>મતદારને મત આપવા માટે દબાણ કરી શકાય નહીં</a:t>
          </a:r>
          <a:endParaRPr lang="en-US" sz="2000" kern="1200" dirty="0">
            <a:latin typeface="Cambria"/>
            <a:cs typeface="Cambria"/>
          </a:endParaRPr>
        </a:p>
      </dsp:txBody>
      <dsp:txXfrm>
        <a:off x="58000" y="1581178"/>
        <a:ext cx="1821500" cy="2887762"/>
      </dsp:txXfrm>
    </dsp:sp>
    <dsp:sp modelId="{89DBCAAC-B62C-8545-B9B8-DB5DEF9E3EE9}">
      <dsp:nvSpPr>
        <dsp:cNvPr id="0" name=""/>
        <dsp:cNvSpPr/>
      </dsp:nvSpPr>
      <dsp:spPr>
        <a:xfrm>
          <a:off x="2098696" y="1524508"/>
          <a:ext cx="1934840" cy="3001102"/>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gu-IN" sz="2000" kern="1200" dirty="0" smtClean="0">
              <a:latin typeface="Cambria"/>
              <a:cs typeface="Cambria"/>
            </a:rPr>
            <a:t>ઉમેદવારના નામની સામે </a:t>
          </a:r>
          <a:r>
            <a:rPr lang="en-US" sz="2000" kern="1200" dirty="0" smtClean="0">
              <a:latin typeface="Cambria"/>
              <a:cs typeface="Cambria"/>
            </a:rPr>
            <a:t>‘</a:t>
          </a:r>
          <a:r>
            <a:rPr lang="gu-IN" sz="2000" kern="1200" dirty="0" smtClean="0">
              <a:latin typeface="Cambria"/>
              <a:cs typeface="Cambria"/>
            </a:rPr>
            <a:t>મતદાનનો ઈનકાર</a:t>
          </a:r>
          <a:r>
            <a:rPr lang="en-US" sz="2000" kern="1200" dirty="0" smtClean="0">
              <a:latin typeface="Cambria"/>
              <a:cs typeface="Cambria"/>
            </a:rPr>
            <a:t>’</a:t>
          </a:r>
          <a:r>
            <a:rPr lang="gu-IN" sz="2000" kern="1200" dirty="0" smtClean="0">
              <a:latin typeface="Cambria"/>
              <a:cs typeface="Cambria"/>
            </a:rPr>
            <a:t> એવી નોંધ કરીને તમારી સહી કરવી</a:t>
          </a:r>
          <a:endParaRPr lang="en-US" sz="2000" kern="1200" dirty="0">
            <a:latin typeface="Cambria"/>
            <a:cs typeface="Cambria"/>
          </a:endParaRPr>
        </a:p>
      </dsp:txBody>
      <dsp:txXfrm>
        <a:off x="2155366" y="1581178"/>
        <a:ext cx="1821500" cy="2887762"/>
      </dsp:txXfrm>
    </dsp:sp>
    <dsp:sp modelId="{430B4B30-A641-F848-9904-AB9166EC0BAF}">
      <dsp:nvSpPr>
        <dsp:cNvPr id="0" name=""/>
        <dsp:cNvSpPr/>
      </dsp:nvSpPr>
      <dsp:spPr>
        <a:xfrm>
          <a:off x="4196063" y="1524508"/>
          <a:ext cx="1934840" cy="3001102"/>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gu-IN" sz="2000" kern="1200" dirty="0" smtClean="0">
              <a:latin typeface="Cambria"/>
              <a:cs typeface="Cambria"/>
            </a:rPr>
            <a:t>રૂલ 49ક્યૂ હેઠળ આવી ટિપ્પણીની સામે તે મતદારની સહી કે અંગૂઠાની છાપ લો</a:t>
          </a:r>
          <a:endParaRPr lang="en-US" sz="2000" kern="1200" dirty="0">
            <a:latin typeface="Cambria"/>
            <a:cs typeface="Cambria"/>
          </a:endParaRPr>
        </a:p>
      </dsp:txBody>
      <dsp:txXfrm>
        <a:off x="4252733" y="1581178"/>
        <a:ext cx="1821500" cy="2887762"/>
      </dsp:txXfrm>
    </dsp:sp>
    <dsp:sp modelId="{D36275D6-103E-2D47-AA10-A0C5221D8EA9}">
      <dsp:nvSpPr>
        <dsp:cNvPr id="0" name=""/>
        <dsp:cNvSpPr/>
      </dsp:nvSpPr>
      <dsp:spPr>
        <a:xfrm>
          <a:off x="6293429" y="1524508"/>
          <a:ext cx="1934840" cy="3001102"/>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gu-IN" sz="1600" kern="1200" dirty="0" smtClean="0">
              <a:latin typeface="Cambria"/>
              <a:cs typeface="Cambria"/>
            </a:rPr>
            <a:t>કન્ટ્રોલ યુનિટ પરનું બેલોટ બટન દબાઈ ગયા પછી મતદાર મત આપવાનો ઈનકાર કરે, તો ત્યાર પછીના મતદારને વોટિંગ કમ્પાર્ટમેન્ટમાં મોકલવા</a:t>
          </a:r>
          <a:endParaRPr lang="en-US" sz="1600" kern="1200" dirty="0">
            <a:latin typeface="Cambria"/>
            <a:cs typeface="Cambria"/>
          </a:endParaRPr>
        </a:p>
      </dsp:txBody>
      <dsp:txXfrm>
        <a:off x="6350099" y="1581178"/>
        <a:ext cx="1821500" cy="288776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997859-1398-6346-9A7D-13198B277A81}">
      <dsp:nvSpPr>
        <dsp:cNvPr id="0" name=""/>
        <dsp:cNvSpPr/>
      </dsp:nvSpPr>
      <dsp:spPr>
        <a:xfrm>
          <a:off x="1330" y="845"/>
          <a:ext cx="8226939" cy="793896"/>
        </a:xfrm>
        <a:prstGeom prst="roundRect">
          <a:avLst>
            <a:gd name="adj" fmla="val 10000"/>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gu-IN" sz="2300" b="1" kern="1200" dirty="0" smtClean="0">
              <a:solidFill>
                <a:srgbClr val="000000"/>
              </a:solidFill>
              <a:latin typeface="Cambria"/>
              <a:cs typeface="Cambria"/>
            </a:rPr>
            <a:t>છેલ્લા કલાકે મતદાન મથક પર હાજર મતદારો દ્વારા મતદાન</a:t>
          </a:r>
          <a:endParaRPr lang="en-US" sz="2300" kern="1200" dirty="0">
            <a:solidFill>
              <a:srgbClr val="000000"/>
            </a:solidFill>
            <a:latin typeface="Cambria"/>
            <a:cs typeface="Cambria"/>
          </a:endParaRPr>
        </a:p>
      </dsp:txBody>
      <dsp:txXfrm>
        <a:off x="24582" y="24097"/>
        <a:ext cx="8180435" cy="747392"/>
      </dsp:txXfrm>
    </dsp:sp>
    <dsp:sp modelId="{A5D7D2E2-0E79-BE4C-A76F-BB0930A91D0D}">
      <dsp:nvSpPr>
        <dsp:cNvPr id="0" name=""/>
        <dsp:cNvSpPr/>
      </dsp:nvSpPr>
      <dsp:spPr>
        <a:xfrm>
          <a:off x="1330" y="1139485"/>
          <a:ext cx="1934840" cy="3385632"/>
        </a:xfrm>
        <a:prstGeom prst="roundRect">
          <a:avLst>
            <a:gd name="adj" fmla="val 10000"/>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gu-IN" sz="1800" kern="1200" dirty="0" smtClean="0">
              <a:solidFill>
                <a:srgbClr val="000000"/>
              </a:solidFill>
              <a:latin typeface="Cambria"/>
              <a:cs typeface="Cambria"/>
            </a:rPr>
            <a:t>આવા તમામ મતદારોને તમે સહી કરેલી અને લાઇનમાં ઊભેલા મતદારોના ક્રમ પ્રમાણે ક્રમાંક 1થી શરૂ થયેલી સ્લીપનું વિતરણ કરવું</a:t>
          </a:r>
          <a:endParaRPr lang="en-US" sz="1800" kern="1200" dirty="0">
            <a:solidFill>
              <a:srgbClr val="000000"/>
            </a:solidFill>
            <a:latin typeface="Cambria"/>
            <a:cs typeface="Cambria"/>
          </a:endParaRPr>
        </a:p>
      </dsp:txBody>
      <dsp:txXfrm>
        <a:off x="58000" y="1196155"/>
        <a:ext cx="1821500" cy="3272292"/>
      </dsp:txXfrm>
    </dsp:sp>
    <dsp:sp modelId="{FD21A2C9-26E2-8840-84AD-52141EC6C53C}">
      <dsp:nvSpPr>
        <dsp:cNvPr id="0" name=""/>
        <dsp:cNvSpPr/>
      </dsp:nvSpPr>
      <dsp:spPr>
        <a:xfrm>
          <a:off x="2098696" y="1139485"/>
          <a:ext cx="1934840" cy="3385632"/>
        </a:xfrm>
        <a:prstGeom prst="roundRect">
          <a:avLst>
            <a:gd name="adj" fmla="val 10000"/>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gu-IN" sz="1800" kern="1200" dirty="0" smtClean="0">
              <a:solidFill>
                <a:srgbClr val="000000"/>
              </a:solidFill>
              <a:latin typeface="Cambria"/>
              <a:cs typeface="Cambria"/>
            </a:rPr>
            <a:t>તમામ મતદાતાઓ મત આપે ત્યાં સુધી મતદાનની પ્રક્રિયા ચાલુ રાખવી</a:t>
          </a:r>
          <a:endParaRPr lang="en-US" sz="1800" kern="1200" dirty="0">
            <a:solidFill>
              <a:srgbClr val="000000"/>
            </a:solidFill>
            <a:latin typeface="Cambria"/>
            <a:cs typeface="Cambria"/>
          </a:endParaRPr>
        </a:p>
      </dsp:txBody>
      <dsp:txXfrm>
        <a:off x="2155366" y="1196155"/>
        <a:ext cx="1821500" cy="3272292"/>
      </dsp:txXfrm>
    </dsp:sp>
    <dsp:sp modelId="{B92FE066-43A6-F440-8913-C8034BD1C8C8}">
      <dsp:nvSpPr>
        <dsp:cNvPr id="0" name=""/>
        <dsp:cNvSpPr/>
      </dsp:nvSpPr>
      <dsp:spPr>
        <a:xfrm>
          <a:off x="4196063" y="1139485"/>
          <a:ext cx="1934840" cy="3385632"/>
        </a:xfrm>
        <a:prstGeom prst="roundRect">
          <a:avLst>
            <a:gd name="adj" fmla="val 10000"/>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gu-IN" sz="1800" kern="1200" dirty="0" smtClean="0">
              <a:solidFill>
                <a:srgbClr val="000000"/>
              </a:solidFill>
              <a:latin typeface="Cambria"/>
              <a:cs typeface="Cambria"/>
            </a:rPr>
            <a:t>નિયત કરેલા છેલ્લા કલાક બાદ કોઈપણ લાઇનમાં જોડાય નહીં તેનું ધ્યાન રાખવા માટે પોલીસ કે અન્ય સ્ટાફ ગોઠવવો</a:t>
          </a:r>
          <a:endParaRPr lang="en-US" sz="1800" kern="1200" dirty="0">
            <a:solidFill>
              <a:srgbClr val="000000"/>
            </a:solidFill>
            <a:latin typeface="Cambria"/>
            <a:cs typeface="Cambria"/>
          </a:endParaRPr>
        </a:p>
      </dsp:txBody>
      <dsp:txXfrm>
        <a:off x="4252733" y="1196155"/>
        <a:ext cx="1821500" cy="3272292"/>
      </dsp:txXfrm>
    </dsp:sp>
    <dsp:sp modelId="{C2C01DA8-3B02-2A44-9BD2-A8D5873BFA2A}">
      <dsp:nvSpPr>
        <dsp:cNvPr id="0" name=""/>
        <dsp:cNvSpPr/>
      </dsp:nvSpPr>
      <dsp:spPr>
        <a:xfrm>
          <a:off x="6293429" y="1139485"/>
          <a:ext cx="1934840" cy="3385632"/>
        </a:xfrm>
        <a:prstGeom prst="roundRect">
          <a:avLst>
            <a:gd name="adj" fmla="val 10000"/>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gu-IN" sz="1800" kern="1200" dirty="0" smtClean="0">
              <a:solidFill>
                <a:srgbClr val="000000"/>
              </a:solidFill>
              <a:latin typeface="Cambria"/>
              <a:cs typeface="Cambria"/>
            </a:rPr>
            <a:t>વિધિવત રીતે મતદાનની પૂર્ણાહૂતિની જાહેરાત કરવી</a:t>
          </a:r>
          <a:endParaRPr lang="en-US" sz="1800" kern="1200" dirty="0">
            <a:solidFill>
              <a:srgbClr val="000000"/>
            </a:solidFill>
            <a:latin typeface="Cambria"/>
            <a:cs typeface="Cambria"/>
          </a:endParaRPr>
        </a:p>
      </dsp:txBody>
      <dsp:txXfrm>
        <a:off x="6350099" y="1196155"/>
        <a:ext cx="1821500" cy="327229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6D4BDC-E6D2-B54B-8543-97A66983BFFF}">
      <dsp:nvSpPr>
        <dsp:cNvPr id="0" name=""/>
        <dsp:cNvSpPr/>
      </dsp:nvSpPr>
      <dsp:spPr>
        <a:xfrm>
          <a:off x="7172" y="1654"/>
          <a:ext cx="8215254" cy="677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gu-IN" sz="1800" b="1" u="none" kern="1200" dirty="0" smtClean="0">
              <a:solidFill>
                <a:srgbClr val="000000"/>
              </a:solidFill>
              <a:latin typeface="Cambria"/>
              <a:cs typeface="Cambria"/>
            </a:rPr>
            <a:t>રેકોર્ડ થયેલા મતોની ગણતરીની તૈયારી</a:t>
          </a:r>
          <a:endParaRPr lang="en-US" sz="1800" b="1" u="none" kern="1200" dirty="0">
            <a:solidFill>
              <a:srgbClr val="000000"/>
            </a:solidFill>
            <a:latin typeface="Cambria"/>
            <a:cs typeface="Cambria"/>
          </a:endParaRPr>
        </a:p>
      </dsp:txBody>
      <dsp:txXfrm>
        <a:off x="27001" y="21483"/>
        <a:ext cx="8175596" cy="637351"/>
      </dsp:txXfrm>
    </dsp:sp>
    <dsp:sp modelId="{8C64A5B0-D8EB-0C42-BB51-4D50296DD9B8}">
      <dsp:nvSpPr>
        <dsp:cNvPr id="0" name=""/>
        <dsp:cNvSpPr/>
      </dsp:nvSpPr>
      <dsp:spPr>
        <a:xfrm>
          <a:off x="15191" y="976151"/>
          <a:ext cx="2089478" cy="292154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gu-IN" sz="1600" kern="1200" dirty="0" smtClean="0">
              <a:solidFill>
                <a:srgbClr val="000000"/>
              </a:solidFill>
              <a:latin typeface="Cambria"/>
              <a:cs typeface="Cambria"/>
            </a:rPr>
            <a:t>કન્ડક્ટ ઓફ ઇલેક્શન્સ રૂલ્સ, 1951ના નિયમ-49એસ- હેઠળ વોટિંગ મશીનમાં નોંધાયેલા મતોની ગણતરીનો રેકોર્ડ તમારે ફોર્મ 17-સી-ના ભાગ-1ની નકલમાં તૈયાર કરવાનો રહેશે</a:t>
          </a:r>
          <a:endParaRPr lang="en-US" sz="1600" kern="1200" dirty="0">
            <a:solidFill>
              <a:srgbClr val="000000"/>
            </a:solidFill>
            <a:latin typeface="Cambria"/>
            <a:cs typeface="Cambria"/>
          </a:endParaRPr>
        </a:p>
      </dsp:txBody>
      <dsp:txXfrm>
        <a:off x="76390" y="1037350"/>
        <a:ext cx="1967080" cy="2799146"/>
      </dsp:txXfrm>
    </dsp:sp>
    <dsp:sp modelId="{912A785B-9583-AE4E-9838-24B69B8F2AC0}">
      <dsp:nvSpPr>
        <dsp:cNvPr id="0" name=""/>
        <dsp:cNvSpPr/>
      </dsp:nvSpPr>
      <dsp:spPr>
        <a:xfrm>
          <a:off x="2280185" y="976151"/>
          <a:ext cx="2089478" cy="354815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gu-IN" sz="1500" kern="1200" dirty="0" smtClean="0">
              <a:solidFill>
                <a:srgbClr val="000000"/>
              </a:solidFill>
              <a:latin typeface="Cambria"/>
              <a:cs typeface="Cambria"/>
            </a:rPr>
            <a:t>વોટિંગ મશીનમાં નોંધાયેલા કુલ મતો</a:t>
          </a:r>
          <a:r>
            <a:rPr lang="en-US" sz="1500" kern="1200" dirty="0" smtClean="0">
              <a:solidFill>
                <a:srgbClr val="000000"/>
              </a:solidFill>
              <a:latin typeface="Cambria"/>
              <a:cs typeface="Cambria"/>
            </a:rPr>
            <a:t>= </a:t>
          </a:r>
          <a:r>
            <a:rPr lang="gu-IN" sz="1500" kern="1200" dirty="0" smtClean="0">
              <a:solidFill>
                <a:srgbClr val="000000"/>
              </a:solidFill>
              <a:latin typeface="Cambria"/>
              <a:cs typeface="Cambria"/>
            </a:rPr>
            <a:t>રજિસ્ટર ઓફ વોટર્સની કોલમ (1) પ્રમાણે (ફોર્મ 17એ) નોંધાયેલા મતદારોની સંખ્યા (મત ન આપવાનું નક્કી કરનાર મતદારો </a:t>
          </a:r>
          <a:r>
            <a:rPr lang="en-US" sz="1500" kern="1200" dirty="0" smtClean="0">
              <a:solidFill>
                <a:srgbClr val="000000"/>
              </a:solidFill>
              <a:latin typeface="Cambria"/>
              <a:cs typeface="Cambria"/>
            </a:rPr>
            <a:t>+ </a:t>
          </a:r>
          <a:r>
            <a:rPr lang="gu-IN" sz="1500" kern="1200" dirty="0" smtClean="0">
              <a:solidFill>
                <a:srgbClr val="000000"/>
              </a:solidFill>
              <a:latin typeface="Cambria"/>
              <a:cs typeface="Cambria"/>
            </a:rPr>
            <a:t>તમે મતદાન કરવાની મંજૂરી ન આપી હોય તેવા મતદારો)</a:t>
          </a:r>
          <a:endParaRPr lang="en-US" sz="1500" kern="1200" dirty="0">
            <a:solidFill>
              <a:srgbClr val="000000"/>
            </a:solidFill>
            <a:latin typeface="Cambria"/>
            <a:cs typeface="Cambria"/>
          </a:endParaRPr>
        </a:p>
      </dsp:txBody>
      <dsp:txXfrm>
        <a:off x="2341384" y="1037350"/>
        <a:ext cx="1967080" cy="3425759"/>
      </dsp:txXfrm>
    </dsp:sp>
    <dsp:sp modelId="{8A807FF6-2F42-6347-A93C-8DED4C6AF779}">
      <dsp:nvSpPr>
        <dsp:cNvPr id="0" name=""/>
        <dsp:cNvSpPr/>
      </dsp:nvSpPr>
      <dsp:spPr>
        <a:xfrm>
          <a:off x="4545180" y="976151"/>
          <a:ext cx="1404233" cy="292154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gu-IN" sz="1600" kern="1200" dirty="0" smtClean="0">
              <a:solidFill>
                <a:srgbClr val="000000"/>
              </a:solidFill>
              <a:latin typeface="Cambria"/>
              <a:cs typeface="Cambria"/>
            </a:rPr>
            <a:t>તમારા માર્ગદર્શન માટે (એનેક્ષર </a:t>
          </a:r>
          <a:r>
            <a:rPr lang="en-US" sz="1600" kern="1200" dirty="0" smtClean="0">
              <a:solidFill>
                <a:srgbClr val="000000"/>
              </a:solidFill>
              <a:latin typeface="Cambria"/>
              <a:cs typeface="Cambria"/>
            </a:rPr>
            <a:t>XIII</a:t>
          </a:r>
          <a:r>
            <a:rPr lang="gu-IN" sz="1600" kern="1200" dirty="0" smtClean="0">
              <a:solidFill>
                <a:srgbClr val="000000"/>
              </a:solidFill>
              <a:latin typeface="Cambria"/>
              <a:cs typeface="Cambria"/>
            </a:rPr>
            <a:t>)માં આપેલા ફોર્મ 17-સીના ભાગ-1ને અનુસરો</a:t>
          </a:r>
          <a:endParaRPr lang="en-US" sz="1600" kern="1200" dirty="0">
            <a:solidFill>
              <a:srgbClr val="000000"/>
            </a:solidFill>
            <a:latin typeface="Cambria"/>
            <a:cs typeface="Cambria"/>
          </a:endParaRPr>
        </a:p>
      </dsp:txBody>
      <dsp:txXfrm>
        <a:off x="4586309" y="1017280"/>
        <a:ext cx="1321975" cy="2839286"/>
      </dsp:txXfrm>
    </dsp:sp>
    <dsp:sp modelId="{7764C42F-AF0C-9147-9241-EC9672EF27A2}">
      <dsp:nvSpPr>
        <dsp:cNvPr id="0" name=""/>
        <dsp:cNvSpPr/>
      </dsp:nvSpPr>
      <dsp:spPr>
        <a:xfrm>
          <a:off x="6124930" y="976151"/>
          <a:ext cx="2089478" cy="292154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gu-IN" sz="1800" kern="1200" dirty="0" smtClean="0">
              <a:solidFill>
                <a:srgbClr val="000000"/>
              </a:solidFill>
              <a:latin typeface="Cambria"/>
              <a:cs typeface="Cambria"/>
            </a:rPr>
            <a:t>ફોર્મ 17સીમાં નોંધાયેલા મતની વિગતો તમારે અલગ કવરમાં રાખવા, જેના પર </a:t>
          </a:r>
          <a:r>
            <a:rPr lang="en-US" sz="1800" kern="1200" dirty="0" smtClean="0">
              <a:solidFill>
                <a:srgbClr val="000000"/>
              </a:solidFill>
              <a:latin typeface="Cambria"/>
              <a:cs typeface="Cambria"/>
            </a:rPr>
            <a:t>‘</a:t>
          </a:r>
          <a:r>
            <a:rPr lang="gu-IN" sz="1800" kern="1200" dirty="0" smtClean="0">
              <a:solidFill>
                <a:srgbClr val="000000"/>
              </a:solidFill>
              <a:latin typeface="Cambria"/>
              <a:cs typeface="Cambria"/>
            </a:rPr>
            <a:t>નોંધાયેલા મતો</a:t>
          </a:r>
          <a:r>
            <a:rPr lang="en-US" sz="1800" kern="1200" dirty="0" smtClean="0">
              <a:solidFill>
                <a:srgbClr val="000000"/>
              </a:solidFill>
              <a:latin typeface="Cambria"/>
              <a:cs typeface="Cambria"/>
            </a:rPr>
            <a:t>‘</a:t>
          </a:r>
          <a:r>
            <a:rPr lang="gu-IN" sz="1800" kern="1200" dirty="0" smtClean="0">
              <a:solidFill>
                <a:srgbClr val="000000"/>
              </a:solidFill>
              <a:latin typeface="Cambria"/>
              <a:cs typeface="Cambria"/>
            </a:rPr>
            <a:t> લખવું</a:t>
          </a:r>
          <a:endParaRPr lang="en-US" sz="1800" kern="1200" dirty="0">
            <a:solidFill>
              <a:srgbClr val="000000"/>
            </a:solidFill>
            <a:latin typeface="Cambria"/>
            <a:cs typeface="Cambria"/>
          </a:endParaRPr>
        </a:p>
      </dsp:txBody>
      <dsp:txXfrm>
        <a:off x="6186129" y="1037350"/>
        <a:ext cx="1967080" cy="279914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FC3A90-6DAB-3A48-92A9-5590419311E1}">
      <dsp:nvSpPr>
        <dsp:cNvPr id="0" name=""/>
        <dsp:cNvSpPr/>
      </dsp:nvSpPr>
      <dsp:spPr>
        <a:xfrm>
          <a:off x="6250" y="1193"/>
          <a:ext cx="8217098" cy="924688"/>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gu-IN" sz="1800" b="1" u="sng" kern="1200" dirty="0" smtClean="0">
              <a:solidFill>
                <a:srgbClr val="000000"/>
              </a:solidFill>
              <a:latin typeface="Cambria"/>
              <a:cs typeface="Cambria"/>
            </a:rPr>
            <a:t>મતદાનની પૂર્ણાહૂતિની જાહેરાત અને નોંધાયેલા મતોના હિસાબની પ્રમાણિત કોપી પોલિંગ એજન્ટ્સને આપવી</a:t>
          </a:r>
          <a:endParaRPr lang="en-US" sz="1800" kern="1200" dirty="0">
            <a:solidFill>
              <a:srgbClr val="000000"/>
            </a:solidFill>
            <a:latin typeface="Cambria"/>
            <a:cs typeface="Cambria"/>
          </a:endParaRPr>
        </a:p>
      </dsp:txBody>
      <dsp:txXfrm>
        <a:off x="33333" y="28276"/>
        <a:ext cx="8162932" cy="870522"/>
      </dsp:txXfrm>
    </dsp:sp>
    <dsp:sp modelId="{A2E333C5-7F7F-664B-B7C4-438542CA8841}">
      <dsp:nvSpPr>
        <dsp:cNvPr id="0" name=""/>
        <dsp:cNvSpPr/>
      </dsp:nvSpPr>
      <dsp:spPr>
        <a:xfrm>
          <a:off x="6250" y="1258473"/>
          <a:ext cx="2542369" cy="3266295"/>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gu-IN" sz="1600" kern="1200" dirty="0" smtClean="0">
              <a:solidFill>
                <a:srgbClr val="000000"/>
              </a:solidFill>
              <a:latin typeface="Cambria"/>
              <a:cs typeface="Cambria"/>
            </a:rPr>
            <a:t>રૂલ 49-એસ પ્રમાણે, મતદાન પૂરૂં થયું તે સમયે હાજર રહેનાર દરેક પોલિંગ એજન્ટ પાસેથી રસીદ મળ્યા બાદ તમારે તેમને રેકોર્ડ થયેલા મતોની સંખ્યાની ફોર્મ 17સી પ્રમાણે તમે તૈયાર કરેલી પ્રમાણિત કોપી આપવાની રહેશે</a:t>
          </a:r>
          <a:endParaRPr lang="en-US" sz="1600" kern="1200" dirty="0">
            <a:solidFill>
              <a:srgbClr val="000000"/>
            </a:solidFill>
            <a:latin typeface="Cambria"/>
            <a:cs typeface="Cambria"/>
          </a:endParaRPr>
        </a:p>
      </dsp:txBody>
      <dsp:txXfrm>
        <a:off x="80713" y="1332936"/>
        <a:ext cx="2393443" cy="3117369"/>
      </dsp:txXfrm>
    </dsp:sp>
    <dsp:sp modelId="{06D7E1A7-304E-034C-A5D3-4D8563D8D099}">
      <dsp:nvSpPr>
        <dsp:cNvPr id="0" name=""/>
        <dsp:cNvSpPr/>
      </dsp:nvSpPr>
      <dsp:spPr>
        <a:xfrm>
          <a:off x="2728868" y="1258473"/>
          <a:ext cx="1775438" cy="3266295"/>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gu-IN" sz="1800" kern="1200" dirty="0" smtClean="0">
              <a:solidFill>
                <a:srgbClr val="000000"/>
              </a:solidFill>
              <a:latin typeface="Cambria"/>
              <a:cs typeface="Cambria"/>
            </a:rPr>
            <a:t>નોંધાયેલા મતોની સંખ્યાની કોપી હાજર રહેલા પોલિંગ એજન્ટે માંગી ન હોવા છતાં તેમને આપવી</a:t>
          </a:r>
          <a:endParaRPr lang="en-US" sz="1800" kern="1200" dirty="0">
            <a:solidFill>
              <a:srgbClr val="000000"/>
            </a:solidFill>
            <a:latin typeface="Cambria"/>
            <a:cs typeface="Cambria"/>
          </a:endParaRPr>
        </a:p>
      </dsp:txBody>
      <dsp:txXfrm>
        <a:off x="2780869" y="1310474"/>
        <a:ext cx="1671436" cy="3162293"/>
      </dsp:txXfrm>
    </dsp:sp>
    <dsp:sp modelId="{343E5FC7-885B-ED4D-9D21-0F2264F2B549}">
      <dsp:nvSpPr>
        <dsp:cNvPr id="0" name=""/>
        <dsp:cNvSpPr/>
      </dsp:nvSpPr>
      <dsp:spPr>
        <a:xfrm>
          <a:off x="4684553" y="1258473"/>
          <a:ext cx="1794428" cy="3266295"/>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gu-IN" sz="1800" kern="1200" dirty="0" smtClean="0">
              <a:solidFill>
                <a:srgbClr val="000000"/>
              </a:solidFill>
              <a:latin typeface="Cambria"/>
              <a:cs typeface="Cambria"/>
            </a:rPr>
            <a:t>કલેક્શન સેન્ટર (સ્ટ્રોંગ રૂમ) પર વોટિંગ મશીન સાથે ઓરિજિનલ ફોર્મ-17સી પણ જમા કરાવવાનું રહેશે</a:t>
          </a:r>
          <a:endParaRPr lang="en-US" sz="1800" kern="1200" dirty="0">
            <a:solidFill>
              <a:srgbClr val="000000"/>
            </a:solidFill>
            <a:latin typeface="Cambria"/>
            <a:cs typeface="Cambria"/>
          </a:endParaRPr>
        </a:p>
      </dsp:txBody>
      <dsp:txXfrm>
        <a:off x="4737110" y="1311030"/>
        <a:ext cx="1689314" cy="3161181"/>
      </dsp:txXfrm>
    </dsp:sp>
    <dsp:sp modelId="{6BA08DF8-F448-DF4C-AFF0-AA3B6F8897B6}">
      <dsp:nvSpPr>
        <dsp:cNvPr id="0" name=""/>
        <dsp:cNvSpPr/>
      </dsp:nvSpPr>
      <dsp:spPr>
        <a:xfrm>
          <a:off x="6659229" y="1258473"/>
          <a:ext cx="1564119" cy="3266295"/>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gu-IN" sz="1800" kern="1200" dirty="0" smtClean="0">
              <a:solidFill>
                <a:srgbClr val="000000"/>
              </a:solidFill>
              <a:latin typeface="Cambria"/>
              <a:cs typeface="Cambria"/>
            </a:rPr>
            <a:t>કલેક્શન સેન્ટર પર ફોર્મ-17સીની ડુપ્લિકેટ કોપી પણ જમા કરાવવાની રહેશે</a:t>
          </a:r>
          <a:endParaRPr lang="en-US" sz="1800" kern="1200" dirty="0">
            <a:solidFill>
              <a:srgbClr val="000000"/>
            </a:solidFill>
            <a:latin typeface="Cambria"/>
            <a:cs typeface="Cambria"/>
          </a:endParaRPr>
        </a:p>
      </dsp:txBody>
      <dsp:txXfrm>
        <a:off x="6705040" y="1304284"/>
        <a:ext cx="1472497" cy="317467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F86B6C-A787-E34C-B6BC-4FBB2085C3DE}">
      <dsp:nvSpPr>
        <dsp:cNvPr id="0" name=""/>
        <dsp:cNvSpPr/>
      </dsp:nvSpPr>
      <dsp:spPr>
        <a:xfrm>
          <a:off x="0" y="186"/>
          <a:ext cx="8229600" cy="89573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gu-IN" sz="2000" b="1" kern="1200" dirty="0" smtClean="0">
              <a:solidFill>
                <a:srgbClr val="000000"/>
              </a:solidFill>
              <a:latin typeface="Cambria"/>
              <a:cs typeface="Cambria"/>
            </a:rPr>
            <a:t>વોટિંગ મશીનને સીલ મારીને સલામત કરવા માટે, સૌપ્રથમ કન્ટ્રોલ યુનિટમાંની પાવર સ્વિચ ઓફ કરવી</a:t>
          </a:r>
          <a:endParaRPr lang="en-US" sz="2000" b="1" kern="1200" dirty="0">
            <a:solidFill>
              <a:srgbClr val="000000"/>
            </a:solidFill>
            <a:latin typeface="Cambria"/>
            <a:cs typeface="Cambria"/>
          </a:endParaRPr>
        </a:p>
      </dsp:txBody>
      <dsp:txXfrm>
        <a:off x="43726" y="43912"/>
        <a:ext cx="8142148" cy="808283"/>
      </dsp:txXfrm>
    </dsp:sp>
    <dsp:sp modelId="{D118FFAC-120C-FA4F-B329-0323DADC337C}">
      <dsp:nvSpPr>
        <dsp:cNvPr id="0" name=""/>
        <dsp:cNvSpPr/>
      </dsp:nvSpPr>
      <dsp:spPr>
        <a:xfrm>
          <a:off x="0" y="907650"/>
          <a:ext cx="8229600" cy="89573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gu-IN" sz="2000" b="1" kern="1200" dirty="0" smtClean="0">
              <a:solidFill>
                <a:srgbClr val="000000"/>
              </a:solidFill>
              <a:latin typeface="Cambria"/>
              <a:cs typeface="Cambria"/>
            </a:rPr>
            <a:t>પછી બેલોટ યુનિટ અને કન્ટ્રોલ યુનિટ ડિસકનેક્ટ કરવા</a:t>
          </a:r>
          <a:endParaRPr lang="en-US" sz="2000" b="1" kern="1200" dirty="0">
            <a:solidFill>
              <a:srgbClr val="000000"/>
            </a:solidFill>
            <a:latin typeface="Cambria"/>
            <a:cs typeface="Cambria"/>
          </a:endParaRPr>
        </a:p>
      </dsp:txBody>
      <dsp:txXfrm>
        <a:off x="43726" y="951376"/>
        <a:ext cx="8142148" cy="808283"/>
      </dsp:txXfrm>
    </dsp:sp>
    <dsp:sp modelId="{98F4DF3A-C260-1748-B005-A2798AB71232}">
      <dsp:nvSpPr>
        <dsp:cNvPr id="0" name=""/>
        <dsp:cNvSpPr/>
      </dsp:nvSpPr>
      <dsp:spPr>
        <a:xfrm>
          <a:off x="0" y="1815113"/>
          <a:ext cx="8229600" cy="89573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gu-IN" sz="2000" b="1" kern="1200" dirty="0" smtClean="0">
              <a:solidFill>
                <a:srgbClr val="000000"/>
              </a:solidFill>
              <a:latin typeface="Cambria"/>
              <a:cs typeface="Cambria"/>
            </a:rPr>
            <a:t>બેલોટ યુનિટ અને કન્ટ્રોલ યુનિટ હવે તેમની સંબંધિત કેરિંગ કેસમાં મૂકવા</a:t>
          </a:r>
          <a:endParaRPr lang="en-US" sz="2000" b="1" kern="1200" dirty="0">
            <a:solidFill>
              <a:srgbClr val="000000"/>
            </a:solidFill>
            <a:latin typeface="Cambria"/>
            <a:cs typeface="Cambria"/>
          </a:endParaRPr>
        </a:p>
      </dsp:txBody>
      <dsp:txXfrm>
        <a:off x="43726" y="1858839"/>
        <a:ext cx="8142148" cy="808283"/>
      </dsp:txXfrm>
    </dsp:sp>
    <dsp:sp modelId="{820DF286-B5CF-1643-9EA0-EEBA7DCC00BE}">
      <dsp:nvSpPr>
        <dsp:cNvPr id="0" name=""/>
        <dsp:cNvSpPr/>
      </dsp:nvSpPr>
      <dsp:spPr>
        <a:xfrm>
          <a:off x="0" y="2722577"/>
          <a:ext cx="8229600" cy="89573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gu-IN" sz="2000" b="1" kern="1200" dirty="0" smtClean="0">
              <a:solidFill>
                <a:srgbClr val="000000"/>
              </a:solidFill>
              <a:latin typeface="Cambria"/>
              <a:cs typeface="Cambria"/>
            </a:rPr>
            <a:t>કેરિંગ કેસના બંને છેડે આવેલા બે કાણામાં દોરો પસાર કરીને તેને સીલબંધ કરી દેવી</a:t>
          </a:r>
          <a:endParaRPr lang="en-US" sz="2000" b="1" kern="1200" dirty="0">
            <a:solidFill>
              <a:srgbClr val="000000"/>
            </a:solidFill>
            <a:latin typeface="Cambria"/>
            <a:cs typeface="Cambria"/>
          </a:endParaRPr>
        </a:p>
      </dsp:txBody>
      <dsp:txXfrm>
        <a:off x="43726" y="2766303"/>
        <a:ext cx="8142148" cy="808283"/>
      </dsp:txXfrm>
    </dsp:sp>
    <dsp:sp modelId="{6132F28E-1D2F-E949-A4FE-67A62FDEA088}">
      <dsp:nvSpPr>
        <dsp:cNvPr id="0" name=""/>
        <dsp:cNvSpPr/>
      </dsp:nvSpPr>
      <dsp:spPr>
        <a:xfrm>
          <a:off x="0" y="3630041"/>
          <a:ext cx="8229600" cy="89573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gu-IN" sz="2000" b="1" kern="1200" dirty="0" smtClean="0">
              <a:solidFill>
                <a:srgbClr val="000000"/>
              </a:solidFill>
              <a:latin typeface="Cambria"/>
              <a:cs typeface="Cambria"/>
            </a:rPr>
            <a:t>સીલ મારવા સાથે એડ્રેસ ટેગ લગાવવું, જેમાં ચૂંટણી, મતદાન મથક અને તેમાં રહેલા યુનિટની વિગત આપેલી હોય</a:t>
          </a:r>
          <a:endParaRPr lang="en-US" sz="2000" b="1" kern="1200" dirty="0">
            <a:solidFill>
              <a:srgbClr val="000000"/>
            </a:solidFill>
            <a:latin typeface="Cambria"/>
            <a:cs typeface="Cambria"/>
          </a:endParaRPr>
        </a:p>
      </dsp:txBody>
      <dsp:txXfrm>
        <a:off x="43726" y="3673767"/>
        <a:ext cx="8142148" cy="80828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008FE9-8B09-964C-9D23-5B09F4E9717D}">
      <dsp:nvSpPr>
        <dsp:cNvPr id="0" name=""/>
        <dsp:cNvSpPr/>
      </dsp:nvSpPr>
      <dsp:spPr>
        <a:xfrm>
          <a:off x="0" y="136506"/>
          <a:ext cx="8229600" cy="129285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gu-IN" sz="2300" kern="1200" dirty="0" smtClean="0">
              <a:solidFill>
                <a:srgbClr val="000000"/>
              </a:solidFill>
              <a:latin typeface="Cambria"/>
              <a:cs typeface="Cambria"/>
            </a:rPr>
            <a:t>પ્રિસાઇડિંગ ઓફિસરની સહી થયા બાદ સીલ મારી દેવું</a:t>
          </a:r>
          <a:endParaRPr lang="en-US" sz="2300" kern="1200" dirty="0">
            <a:solidFill>
              <a:srgbClr val="000000"/>
            </a:solidFill>
            <a:latin typeface="Cambria"/>
            <a:cs typeface="Cambria"/>
          </a:endParaRPr>
        </a:p>
      </dsp:txBody>
      <dsp:txXfrm>
        <a:off x="63112" y="199618"/>
        <a:ext cx="8103376" cy="1166626"/>
      </dsp:txXfrm>
    </dsp:sp>
    <dsp:sp modelId="{F0CECCFC-EADB-D949-9292-B62BB769B9C4}">
      <dsp:nvSpPr>
        <dsp:cNvPr id="0" name=""/>
        <dsp:cNvSpPr/>
      </dsp:nvSpPr>
      <dsp:spPr>
        <a:xfrm>
          <a:off x="0" y="1616556"/>
          <a:ext cx="8229600" cy="129285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gu-IN" sz="2300" kern="1200" dirty="0" smtClean="0">
              <a:solidFill>
                <a:srgbClr val="000000"/>
              </a:solidFill>
              <a:latin typeface="Cambria"/>
              <a:cs typeface="Cambria"/>
            </a:rPr>
            <a:t>મતદાન મથક પર હાજર હરીફ ઉમેદવાર કે તેમના પોલિંગ એજન્ટને સીલ મારવા જણાવો</a:t>
          </a:r>
          <a:endParaRPr lang="en-US" sz="2300" kern="1200" dirty="0">
            <a:solidFill>
              <a:srgbClr val="000000"/>
            </a:solidFill>
            <a:latin typeface="Cambria"/>
            <a:cs typeface="Cambria"/>
          </a:endParaRPr>
        </a:p>
      </dsp:txBody>
      <dsp:txXfrm>
        <a:off x="63112" y="1679668"/>
        <a:ext cx="8103376" cy="1166626"/>
      </dsp:txXfrm>
    </dsp:sp>
    <dsp:sp modelId="{C40B55E8-318C-4445-AF76-D0F3617BD19D}">
      <dsp:nvSpPr>
        <dsp:cNvPr id="0" name=""/>
        <dsp:cNvSpPr/>
      </dsp:nvSpPr>
      <dsp:spPr>
        <a:xfrm>
          <a:off x="0" y="3096606"/>
          <a:ext cx="8229600" cy="129285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gu-IN" sz="2000" kern="1200" dirty="0" smtClean="0">
              <a:solidFill>
                <a:srgbClr val="000000"/>
              </a:solidFill>
              <a:latin typeface="Cambria"/>
              <a:cs typeface="Cambria"/>
            </a:rPr>
            <a:t>બેલોટ યુનિટ અને કન્ટ્રોલ યુનિટની કેરિંગ કેસ પર પોતાનું સીલ લગાવનારના નામની નોંધ કરી લો (આ પછીની સ્લાઇડમાં જણાવ્યા પ્રમાણે)</a:t>
          </a:r>
          <a:endParaRPr lang="en-US" sz="2000" kern="1200" dirty="0">
            <a:solidFill>
              <a:srgbClr val="000000"/>
            </a:solidFill>
            <a:latin typeface="Cambria"/>
            <a:cs typeface="Cambria"/>
          </a:endParaRPr>
        </a:p>
      </dsp:txBody>
      <dsp:txXfrm>
        <a:off x="63112" y="3159718"/>
        <a:ext cx="8103376" cy="1166626"/>
      </dsp:txXfrm>
    </dsp:sp>
  </dsp:spTree>
</dsp:drawing>
</file>

<file path=ppt/diagrams/layout1.xml><?xml version="1.0" encoding="utf-8"?>
<dgm:layoutDef xmlns:dgm="http://schemas.openxmlformats.org/drawingml/2006/diagram" xmlns:a="http://schemas.openxmlformats.org/drawingml/2006/main" uniqueId="urn:microsoft.com/office/officeart/2005/8/layout/default#40">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2">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default#20">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2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FC7E92-1A4D-4234-98C1-D927354B3217}" type="datetimeFigureOut">
              <a:rPr lang="en-US" smtClean="0"/>
              <a:pPr/>
              <a:t>11/2/2015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6DA1B0-86F9-4F00-8747-90D557E8A8F2}" type="slidenum">
              <a:rPr lang="en-US" smtClean="0"/>
              <a:pPr/>
              <a:t>‹#›</a:t>
            </a:fld>
            <a:endParaRPr lang="en-US"/>
          </a:p>
        </p:txBody>
      </p:sp>
    </p:spTree>
    <p:extLst>
      <p:ext uri="{BB962C8B-B14F-4D97-AF65-F5344CB8AC3E}">
        <p14:creationId xmlns:p14="http://schemas.microsoft.com/office/powerpoint/2010/main" xmlns="" val="3960921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1E3916-72A6-A94A-9912-53E99F936310}" type="slidenum">
              <a:rPr lang="en-US" smtClean="0"/>
              <a:pPr/>
              <a:t>15</a:t>
            </a:fld>
            <a:endParaRPr lang="en-US"/>
          </a:p>
        </p:txBody>
      </p:sp>
    </p:spTree>
    <p:extLst>
      <p:ext uri="{BB962C8B-B14F-4D97-AF65-F5344CB8AC3E}">
        <p14:creationId xmlns:p14="http://schemas.microsoft.com/office/powerpoint/2010/main" xmlns="" val="3201016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A47DADF-0C23-4793-9545-1336F75AFA52}" type="slidenum">
              <a:rPr lang="en-IN" smtClean="0"/>
              <a:pPr/>
              <a:t>32</a:t>
            </a:fld>
            <a:endParaRPr lang="en-IN"/>
          </a:p>
        </p:txBody>
      </p:sp>
    </p:spTree>
    <p:extLst>
      <p:ext uri="{BB962C8B-B14F-4D97-AF65-F5344CB8AC3E}">
        <p14:creationId xmlns:p14="http://schemas.microsoft.com/office/powerpoint/2010/main" xmlns="" val="803312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E0BF309-94FB-4280-96C7-B0808A1334ED}" type="datetimeFigureOut">
              <a:rPr lang="en-US" smtClean="0"/>
              <a:pPr/>
              <a:t>11/2/2015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389746-70A6-4C03-8C6A-43FDF808336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0BF309-94FB-4280-96C7-B0808A1334ED}" type="datetimeFigureOut">
              <a:rPr lang="en-US" smtClean="0"/>
              <a:pPr/>
              <a:t>11/2/2015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389746-70A6-4C03-8C6A-43FDF808336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0BF309-94FB-4280-96C7-B0808A1334ED}" type="datetimeFigureOut">
              <a:rPr lang="en-US" smtClean="0"/>
              <a:pPr/>
              <a:t>11/2/2015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389746-70A6-4C03-8C6A-43FDF808336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E0BF309-94FB-4280-96C7-B0808A1334ED}" type="datetimeFigureOut">
              <a:rPr lang="en-US" smtClean="0"/>
              <a:pPr/>
              <a:t>11/2/2015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389746-70A6-4C03-8C6A-43FDF808336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E0BF309-94FB-4280-96C7-B0808A1334ED}" type="datetimeFigureOut">
              <a:rPr lang="en-US" smtClean="0"/>
              <a:pPr/>
              <a:t>11/2/2015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389746-70A6-4C03-8C6A-43FDF808336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E0BF309-94FB-4280-96C7-B0808A1334ED}" type="datetimeFigureOut">
              <a:rPr lang="en-US" smtClean="0"/>
              <a:pPr/>
              <a:t>11/2/2015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389746-70A6-4C03-8C6A-43FDF808336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0BF309-94FB-4280-96C7-B0808A1334ED}" type="datetimeFigureOut">
              <a:rPr lang="en-US" smtClean="0"/>
              <a:pPr/>
              <a:t>11/2/2015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389746-70A6-4C03-8C6A-43FDF808336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0BF309-94FB-4280-96C7-B0808A1334ED}" type="datetimeFigureOut">
              <a:rPr lang="en-US" smtClean="0"/>
              <a:pPr/>
              <a:t>11/2/2015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389746-70A6-4C03-8C6A-43FDF808336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0BF309-94FB-4280-96C7-B0808A1334ED}" type="datetimeFigureOut">
              <a:rPr lang="en-US" smtClean="0"/>
              <a:pPr/>
              <a:t>11/2/2015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389746-70A6-4C03-8C6A-43FDF808336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0BF309-94FB-4280-96C7-B0808A1334ED}" type="datetimeFigureOut">
              <a:rPr lang="en-US" smtClean="0"/>
              <a:pPr/>
              <a:t>11/2/2015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389746-70A6-4C03-8C6A-43FDF808336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0BF309-94FB-4280-96C7-B0808A1334ED}" type="datetimeFigureOut">
              <a:rPr lang="en-US" smtClean="0"/>
              <a:pPr/>
              <a:t>11/2/2015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389746-70A6-4C03-8C6A-43FDF808336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0BF309-94FB-4280-96C7-B0808A1334ED}" type="datetimeFigureOut">
              <a:rPr lang="en-US" smtClean="0"/>
              <a:pPr/>
              <a:t>11/2/2015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389746-70A6-4C03-8C6A-43FDF808336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audio" Target="../media/audio1.wav"/><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slide" Target="slide42.xml"/><Relationship Id="rId5" Type="http://schemas.openxmlformats.org/officeDocument/2006/relationships/image" Target="../media/image6.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4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4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4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audio" Target="../media/audio1.wav"/><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4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gu-IN" sz="3200" dirty="0" smtClean="0"/>
              <a:t>વોટિંગ મશીન અને પોલીંગ મટિરીયલ એકત્ર કરવા</a:t>
            </a:r>
            <a:endParaRPr lang="en-US" sz="32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xmlns="" val="2104123957"/>
              </p:ext>
            </p:extLst>
          </p:nvPr>
        </p:nvGraphicFramePr>
        <p:xfrm>
          <a:off x="457200" y="1989665"/>
          <a:ext cx="8229600" cy="42917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A9725FD2-698D-5E40-A112-077465412ADE}" type="datetime1">
              <a:rPr lang="en-IN" smtClean="0"/>
              <a:pPr/>
              <a:t>02-11-2015</a:t>
            </a:fld>
            <a:endParaRPr lang="en-US" dirty="0"/>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1</a:t>
            </a:fld>
            <a:endParaRPr lang="en-US"/>
          </a:p>
        </p:txBody>
      </p:sp>
      <p:sp>
        <p:nvSpPr>
          <p:cNvPr id="7" name="Rectangle 6"/>
          <p:cNvSpPr/>
          <p:nvPr/>
        </p:nvSpPr>
        <p:spPr>
          <a:xfrm>
            <a:off x="2590800" y="1528000"/>
            <a:ext cx="3302507" cy="461665"/>
          </a:xfrm>
          <a:prstGeom prst="rect">
            <a:avLst/>
          </a:prstGeom>
        </p:spPr>
        <p:txBody>
          <a:bodyPr wrap="none">
            <a:spAutoFit/>
          </a:bodyPr>
          <a:lstStyle/>
          <a:p>
            <a:r>
              <a:rPr lang="gu-IN" sz="2400" b="1" dirty="0" smtClean="0">
                <a:latin typeface="Cambria"/>
                <a:cs typeface="Cambria"/>
              </a:rPr>
              <a:t>વોટિંગ મશીનની ચકાસણી</a:t>
            </a:r>
            <a:endParaRPr lang="en-US" sz="2400" b="1" dirty="0">
              <a:latin typeface="Cambria"/>
              <a:cs typeface="Cambria"/>
            </a:endParaRPr>
          </a:p>
        </p:txBody>
      </p:sp>
    </p:spTree>
    <p:extLst>
      <p:ext uri="{BB962C8B-B14F-4D97-AF65-F5344CB8AC3E}">
        <p14:creationId xmlns:p14="http://schemas.microsoft.com/office/powerpoint/2010/main" xmlns="" val="14385908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gu-IN" sz="3200" dirty="0" smtClean="0"/>
              <a:t>વોટિંગ મશીન અને પોલિંગ મટિરીયલ એકત્ર કરવા</a:t>
            </a:r>
            <a:endParaRPr lang="en-US" sz="32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xmlns="" val="34643511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CC442586-CA74-E948-813C-117F24B02D1D}" type="datetime1">
              <a:rPr lang="en-IN" smtClean="0"/>
              <a:pPr/>
              <a:t>02-11-2015</a:t>
            </a:fld>
            <a:endParaRPr lang="en-US" dirty="0"/>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2</a:t>
            </a:fld>
            <a:endParaRPr lang="en-US"/>
          </a:p>
        </p:txBody>
      </p:sp>
    </p:spTree>
    <p:extLst>
      <p:ext uri="{BB962C8B-B14F-4D97-AF65-F5344CB8AC3E}">
        <p14:creationId xmlns:p14="http://schemas.microsoft.com/office/powerpoint/2010/main" xmlns="" val="354363044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u-IN" dirty="0" smtClean="0"/>
              <a:t>મતદાન મથક સ્થાપવું</a:t>
            </a:r>
            <a:endParaRPr lang="en-US" dirty="0"/>
          </a:p>
        </p:txBody>
      </p:sp>
      <p:sp>
        <p:nvSpPr>
          <p:cNvPr id="4" name="Date Placeholder 3"/>
          <p:cNvSpPr>
            <a:spLocks noGrp="1"/>
          </p:cNvSpPr>
          <p:nvPr>
            <p:ph type="dt" sz="half" idx="10"/>
          </p:nvPr>
        </p:nvSpPr>
        <p:spPr/>
        <p:txBody>
          <a:bodyPr/>
          <a:lstStyle/>
          <a:p>
            <a:fld id="{783FAC15-0CBB-D44A-BCA3-87D02CF18EEF}"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3</a:t>
            </a:fld>
            <a:endParaRPr lang="en-US"/>
          </a:p>
        </p:txBody>
      </p:sp>
      <p:pic>
        <p:nvPicPr>
          <p:cNvPr id="17409" name="Picture 1" descr="C:\Users\User\Downloads\New Doc 87_1.jpg"/>
          <p:cNvPicPr>
            <a:picLocks noChangeAspect="1" noChangeArrowheads="1"/>
          </p:cNvPicPr>
          <p:nvPr/>
        </p:nvPicPr>
        <p:blipFill>
          <a:blip r:embed="rId2" cstate="print"/>
          <a:srcRect/>
          <a:stretch>
            <a:fillRect/>
          </a:stretch>
        </p:blipFill>
        <p:spPr bwMode="auto">
          <a:xfrm>
            <a:off x="357158" y="1142984"/>
            <a:ext cx="8143932" cy="5715016"/>
          </a:xfrm>
          <a:prstGeom prst="rect">
            <a:avLst/>
          </a:prstGeom>
          <a:noFill/>
        </p:spPr>
      </p:pic>
    </p:spTree>
    <p:extLst>
      <p:ext uri="{BB962C8B-B14F-4D97-AF65-F5344CB8AC3E}">
        <p14:creationId xmlns:p14="http://schemas.microsoft.com/office/powerpoint/2010/main" xmlns="" val="1196538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u-IN" dirty="0" smtClean="0"/>
              <a:t>મતદાન મથક સ્થાપવું</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xmlns="" val="2621923462"/>
              </p:ext>
            </p:extLst>
          </p:nvPr>
        </p:nvGraphicFramePr>
        <p:xfrm>
          <a:off x="457200" y="1994457"/>
          <a:ext cx="8229600" cy="393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BAF23946-ECF5-6841-B497-E10E62423925}" type="datetime1">
              <a:rPr lang="en-IN" smtClean="0"/>
              <a:pPr/>
              <a:t>02-11-2015</a:t>
            </a:fld>
            <a:endParaRPr lang="en-US" dirty="0"/>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4</a:t>
            </a:fld>
            <a:endParaRPr lang="en-US"/>
          </a:p>
        </p:txBody>
      </p:sp>
      <p:sp>
        <p:nvSpPr>
          <p:cNvPr id="8" name="TextBox 7"/>
          <p:cNvSpPr txBox="1"/>
          <p:nvPr/>
        </p:nvSpPr>
        <p:spPr>
          <a:xfrm>
            <a:off x="1749778" y="1449731"/>
            <a:ext cx="5133136" cy="446276"/>
          </a:xfrm>
          <a:prstGeom prst="rect">
            <a:avLst/>
          </a:prstGeom>
          <a:noFill/>
        </p:spPr>
        <p:txBody>
          <a:bodyPr wrap="none" rtlCol="0">
            <a:spAutoFit/>
          </a:bodyPr>
          <a:lstStyle/>
          <a:p>
            <a:pPr lvl="0"/>
            <a:r>
              <a:rPr lang="gu-IN" sz="2300" b="1" dirty="0" smtClean="0"/>
              <a:t>એક જ ચૂંટણી માટે મતદાન મથક સ્થાપવું</a:t>
            </a:r>
            <a:endParaRPr lang="en-US" sz="2300" b="1" dirty="0"/>
          </a:p>
        </p:txBody>
      </p:sp>
    </p:spTree>
    <p:extLst>
      <p:ext uri="{BB962C8B-B14F-4D97-AF65-F5344CB8AC3E}">
        <p14:creationId xmlns:p14="http://schemas.microsoft.com/office/powerpoint/2010/main" xmlns="" val="323990499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Date Placeholder 3"/>
          <p:cNvSpPr>
            <a:spLocks noGrp="1"/>
          </p:cNvSpPr>
          <p:nvPr>
            <p:ph type="dt" sz="half" idx="10"/>
          </p:nvPr>
        </p:nvSpPr>
        <p:spPr/>
        <p:txBody>
          <a:bodyPr/>
          <a:lstStyle/>
          <a:p>
            <a:fld id="{B9228587-6057-484C-8973-05B61993BBA7}"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5</a:t>
            </a:fld>
            <a:endParaRPr lang="en-US"/>
          </a:p>
        </p:txBody>
      </p:sp>
      <p:sp>
        <p:nvSpPr>
          <p:cNvPr id="2" name="Title 1"/>
          <p:cNvSpPr>
            <a:spLocks noGrp="1"/>
          </p:cNvSpPr>
          <p:nvPr>
            <p:ph type="title"/>
          </p:nvPr>
        </p:nvSpPr>
        <p:spPr/>
        <p:txBody>
          <a:bodyPr>
            <a:normAutofit/>
          </a:bodyPr>
          <a:lstStyle/>
          <a:p>
            <a:r>
              <a:rPr lang="gu-IN" sz="3200" dirty="0" smtClean="0"/>
              <a:t>ઇવીએમના વિવિધ ઘટકો - બેલોટિંગ યુનિટની વિગત</a:t>
            </a:r>
            <a:endParaRPr lang="en-US" sz="3200" dirty="0"/>
          </a:p>
        </p:txBody>
      </p:sp>
      <p:pic>
        <p:nvPicPr>
          <p:cNvPr id="7" name="Picture 2" descr="DSCN1048"/>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1600200"/>
            <a:ext cx="5016500" cy="4525963"/>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10"/>
          <p:cNvGrpSpPr>
            <a:grpSpLocks/>
          </p:cNvGrpSpPr>
          <p:nvPr/>
        </p:nvGrpSpPr>
        <p:grpSpPr bwMode="auto">
          <a:xfrm>
            <a:off x="5009440" y="2092134"/>
            <a:ext cx="3660775" cy="439737"/>
            <a:chOff x="3552" y="2064"/>
            <a:chExt cx="2592" cy="288"/>
          </a:xfrm>
        </p:grpSpPr>
        <p:sp>
          <p:nvSpPr>
            <p:cNvPr id="9" name="AutoShape 11"/>
            <p:cNvSpPr>
              <a:spLocks noChangeArrowheads="1"/>
            </p:cNvSpPr>
            <p:nvPr/>
          </p:nvSpPr>
          <p:spPr bwMode="auto">
            <a:xfrm>
              <a:off x="4416" y="2064"/>
              <a:ext cx="1728" cy="288"/>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4088" tIns="42044" rIns="84088" bIns="42044" anchor="ctr"/>
            <a:lstStyle/>
            <a:p>
              <a:pPr defTabSz="841375"/>
              <a:r>
                <a:rPr lang="gu-IN" sz="1800" dirty="0" smtClean="0">
                  <a:solidFill>
                    <a:srgbClr val="FFFFFF"/>
                  </a:solidFill>
                  <a:latin typeface="Cambria"/>
                  <a:cs typeface="Cambria"/>
                </a:rPr>
                <a:t>સ્લાઇડ સ્વિચ વિન્ડો</a:t>
              </a:r>
              <a:endParaRPr lang="en-US" b="0" dirty="0">
                <a:solidFill>
                  <a:srgbClr val="FFFFFF"/>
                </a:solidFill>
                <a:latin typeface="Cambria"/>
                <a:cs typeface="Cambria"/>
              </a:endParaRPr>
            </a:p>
          </p:txBody>
        </p:sp>
        <p:sp>
          <p:nvSpPr>
            <p:cNvPr id="10" name="Line 12"/>
            <p:cNvSpPr>
              <a:spLocks noChangeShapeType="1"/>
            </p:cNvSpPr>
            <p:nvPr/>
          </p:nvSpPr>
          <p:spPr bwMode="auto">
            <a:xfrm flipH="1">
              <a:off x="3552" y="2136"/>
              <a:ext cx="864" cy="0"/>
            </a:xfrm>
            <a:prstGeom prst="line">
              <a:avLst/>
            </a:prstGeom>
            <a:noFill/>
            <a:ln w="57150">
              <a:solidFill>
                <a:srgbClr val="00009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solidFill>
                  <a:srgbClr val="FFFFFF"/>
                </a:solidFill>
                <a:latin typeface="Cambria"/>
                <a:cs typeface="Cambria"/>
              </a:endParaRPr>
            </a:p>
          </p:txBody>
        </p:sp>
      </p:grpSp>
      <p:grpSp>
        <p:nvGrpSpPr>
          <p:cNvPr id="11" name="Group 13"/>
          <p:cNvGrpSpPr>
            <a:grpSpLocks/>
          </p:cNvGrpSpPr>
          <p:nvPr/>
        </p:nvGrpSpPr>
        <p:grpSpPr bwMode="auto">
          <a:xfrm>
            <a:off x="2403310" y="2579190"/>
            <a:ext cx="6283491" cy="440220"/>
            <a:chOff x="-1771" y="1032"/>
            <a:chExt cx="4987" cy="288"/>
          </a:xfrm>
        </p:grpSpPr>
        <p:sp>
          <p:nvSpPr>
            <p:cNvPr id="12" name="AutoShape 14"/>
            <p:cNvSpPr>
              <a:spLocks noChangeArrowheads="1"/>
            </p:cNvSpPr>
            <p:nvPr/>
          </p:nvSpPr>
          <p:spPr bwMode="auto">
            <a:xfrm>
              <a:off x="1272" y="1032"/>
              <a:ext cx="1944" cy="288"/>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4088" tIns="42044" rIns="84088" bIns="42044" anchor="ctr"/>
            <a:lstStyle/>
            <a:p>
              <a:pPr defTabSz="841375"/>
              <a:r>
                <a:rPr lang="gu-IN" sz="1800" dirty="0" smtClean="0">
                  <a:solidFill>
                    <a:srgbClr val="FFFFFF"/>
                  </a:solidFill>
                  <a:latin typeface="Cambria"/>
                  <a:cs typeface="Cambria"/>
                </a:rPr>
                <a:t>રેડી લેમ્પ (લીલી)</a:t>
              </a:r>
              <a:endParaRPr lang="en-US" b="0" dirty="0">
                <a:solidFill>
                  <a:srgbClr val="FFFFFF"/>
                </a:solidFill>
                <a:latin typeface="Cambria"/>
                <a:cs typeface="Cambria"/>
              </a:endParaRPr>
            </a:p>
          </p:txBody>
        </p:sp>
        <p:sp>
          <p:nvSpPr>
            <p:cNvPr id="13" name="Line 15"/>
            <p:cNvSpPr>
              <a:spLocks noChangeShapeType="1"/>
            </p:cNvSpPr>
            <p:nvPr/>
          </p:nvSpPr>
          <p:spPr bwMode="auto">
            <a:xfrm flipH="1">
              <a:off x="-1771" y="1054"/>
              <a:ext cx="3054" cy="0"/>
            </a:xfrm>
            <a:prstGeom prst="line">
              <a:avLst/>
            </a:prstGeom>
            <a:noFill/>
            <a:ln w="57150">
              <a:solidFill>
                <a:srgbClr val="00009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solidFill>
                  <a:srgbClr val="FFFFFF"/>
                </a:solidFill>
                <a:latin typeface="Cambria"/>
                <a:cs typeface="Cambria"/>
              </a:endParaRPr>
            </a:p>
          </p:txBody>
        </p:sp>
      </p:grpSp>
      <p:grpSp>
        <p:nvGrpSpPr>
          <p:cNvPr id="14" name="Group 16"/>
          <p:cNvGrpSpPr>
            <a:grpSpLocks/>
          </p:cNvGrpSpPr>
          <p:nvPr/>
        </p:nvGrpSpPr>
        <p:grpSpPr bwMode="auto">
          <a:xfrm>
            <a:off x="4873457" y="4730953"/>
            <a:ext cx="3796758" cy="441325"/>
            <a:chOff x="3450" y="3230"/>
            <a:chExt cx="2689" cy="288"/>
          </a:xfrm>
        </p:grpSpPr>
        <p:sp>
          <p:nvSpPr>
            <p:cNvPr id="15" name="AutoShape 17"/>
            <p:cNvSpPr>
              <a:spLocks noChangeArrowheads="1"/>
            </p:cNvSpPr>
            <p:nvPr/>
          </p:nvSpPr>
          <p:spPr bwMode="auto">
            <a:xfrm>
              <a:off x="4411" y="3230"/>
              <a:ext cx="1728" cy="288"/>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4088" tIns="42044" rIns="84088" bIns="42044" anchor="ctr"/>
            <a:lstStyle/>
            <a:p>
              <a:pPr defTabSz="841375"/>
              <a:r>
                <a:rPr lang="gu-IN" sz="1800" dirty="0" smtClean="0">
                  <a:solidFill>
                    <a:srgbClr val="FFFFFF"/>
                  </a:solidFill>
                  <a:latin typeface="Cambria"/>
                  <a:cs typeface="Cambria"/>
                </a:rPr>
                <a:t>ઉમેદવારનું બટન</a:t>
              </a:r>
              <a:endParaRPr lang="en-US" b="0" dirty="0">
                <a:solidFill>
                  <a:srgbClr val="FFFFFF"/>
                </a:solidFill>
                <a:latin typeface="Cambria"/>
                <a:cs typeface="Cambria"/>
              </a:endParaRPr>
            </a:p>
          </p:txBody>
        </p:sp>
        <p:sp>
          <p:nvSpPr>
            <p:cNvPr id="16" name="Line 18"/>
            <p:cNvSpPr>
              <a:spLocks noChangeShapeType="1"/>
            </p:cNvSpPr>
            <p:nvPr/>
          </p:nvSpPr>
          <p:spPr bwMode="auto">
            <a:xfrm flipH="1">
              <a:off x="3450" y="3376"/>
              <a:ext cx="966" cy="0"/>
            </a:xfrm>
            <a:prstGeom prst="line">
              <a:avLst/>
            </a:prstGeom>
            <a:noFill/>
            <a:ln w="57150">
              <a:solidFill>
                <a:srgbClr val="00009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solidFill>
                  <a:srgbClr val="FFFFFF"/>
                </a:solidFill>
                <a:latin typeface="Cambria"/>
                <a:cs typeface="Cambria"/>
              </a:endParaRPr>
            </a:p>
          </p:txBody>
        </p:sp>
      </p:grpSp>
      <p:grpSp>
        <p:nvGrpSpPr>
          <p:cNvPr id="17" name="Group 19"/>
          <p:cNvGrpSpPr>
            <a:grpSpLocks/>
          </p:cNvGrpSpPr>
          <p:nvPr/>
        </p:nvGrpSpPr>
        <p:grpSpPr bwMode="auto">
          <a:xfrm>
            <a:off x="4086494" y="5214057"/>
            <a:ext cx="4590780" cy="439737"/>
            <a:chOff x="2893" y="2817"/>
            <a:chExt cx="3251" cy="288"/>
          </a:xfrm>
        </p:grpSpPr>
        <p:sp>
          <p:nvSpPr>
            <p:cNvPr id="18" name="AutoShape 20"/>
            <p:cNvSpPr>
              <a:spLocks noChangeArrowheads="1"/>
            </p:cNvSpPr>
            <p:nvPr/>
          </p:nvSpPr>
          <p:spPr bwMode="auto">
            <a:xfrm>
              <a:off x="4416" y="2817"/>
              <a:ext cx="1728" cy="288"/>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4088" tIns="42044" rIns="84088" bIns="42044" anchor="ctr"/>
            <a:lstStyle/>
            <a:p>
              <a:pPr defTabSz="841375"/>
              <a:r>
                <a:rPr lang="gu-IN" sz="1800" dirty="0" smtClean="0">
                  <a:solidFill>
                    <a:srgbClr val="FFFFFF"/>
                  </a:solidFill>
                  <a:latin typeface="Cambria"/>
                  <a:cs typeface="Cambria"/>
                </a:rPr>
                <a:t>ઉમેદવારની લાઇટ</a:t>
              </a:r>
              <a:endParaRPr lang="en-US" b="0" dirty="0">
                <a:solidFill>
                  <a:srgbClr val="FFFFFF"/>
                </a:solidFill>
                <a:latin typeface="Cambria"/>
                <a:cs typeface="Cambria"/>
              </a:endParaRPr>
            </a:p>
          </p:txBody>
        </p:sp>
        <p:sp>
          <p:nvSpPr>
            <p:cNvPr id="19" name="Line 21"/>
            <p:cNvSpPr>
              <a:spLocks noChangeShapeType="1"/>
            </p:cNvSpPr>
            <p:nvPr/>
          </p:nvSpPr>
          <p:spPr bwMode="auto">
            <a:xfrm flipH="1">
              <a:off x="2893" y="3039"/>
              <a:ext cx="1523" cy="0"/>
            </a:xfrm>
            <a:prstGeom prst="line">
              <a:avLst/>
            </a:prstGeom>
            <a:noFill/>
            <a:ln w="57150">
              <a:solidFill>
                <a:srgbClr val="00009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solidFill>
                  <a:srgbClr val="FFFFFF"/>
                </a:solidFill>
                <a:latin typeface="Cambria"/>
                <a:cs typeface="Cambria"/>
              </a:endParaRPr>
            </a:p>
          </p:txBody>
        </p:sp>
      </p:grpSp>
      <p:grpSp>
        <p:nvGrpSpPr>
          <p:cNvPr id="20" name="Group 22"/>
          <p:cNvGrpSpPr>
            <a:grpSpLocks/>
          </p:cNvGrpSpPr>
          <p:nvPr/>
        </p:nvGrpSpPr>
        <p:grpSpPr bwMode="auto">
          <a:xfrm>
            <a:off x="3313169" y="5686426"/>
            <a:ext cx="5364106" cy="439737"/>
            <a:chOff x="2688" y="3360"/>
            <a:chExt cx="3456" cy="288"/>
          </a:xfrm>
        </p:grpSpPr>
        <p:sp>
          <p:nvSpPr>
            <p:cNvPr id="21" name="AutoShape 23"/>
            <p:cNvSpPr>
              <a:spLocks noChangeArrowheads="1"/>
            </p:cNvSpPr>
            <p:nvPr/>
          </p:nvSpPr>
          <p:spPr bwMode="auto">
            <a:xfrm>
              <a:off x="4581" y="3360"/>
              <a:ext cx="1563" cy="288"/>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4088" tIns="42044" rIns="84088" bIns="42044" anchor="ctr"/>
            <a:lstStyle/>
            <a:p>
              <a:pPr defTabSz="841375"/>
              <a:r>
                <a:rPr lang="gu-IN" sz="1800" dirty="0" smtClean="0">
                  <a:solidFill>
                    <a:srgbClr val="FFFFFF"/>
                  </a:solidFill>
                  <a:latin typeface="Cambria"/>
                  <a:cs typeface="Cambria"/>
                </a:rPr>
                <a:t>બેલોટ પેપર સ્ક્રીન</a:t>
              </a:r>
              <a:endParaRPr lang="en-US" b="0" dirty="0">
                <a:solidFill>
                  <a:srgbClr val="FFFFFF"/>
                </a:solidFill>
                <a:latin typeface="Cambria"/>
                <a:cs typeface="Cambria"/>
              </a:endParaRPr>
            </a:p>
          </p:txBody>
        </p:sp>
        <p:sp>
          <p:nvSpPr>
            <p:cNvPr id="22" name="Line 24"/>
            <p:cNvSpPr>
              <a:spLocks noChangeShapeType="1"/>
            </p:cNvSpPr>
            <p:nvPr/>
          </p:nvSpPr>
          <p:spPr bwMode="auto">
            <a:xfrm flipH="1">
              <a:off x="2688" y="3504"/>
              <a:ext cx="1883" cy="0"/>
            </a:xfrm>
            <a:prstGeom prst="line">
              <a:avLst/>
            </a:prstGeom>
            <a:noFill/>
            <a:ln w="57150">
              <a:solidFill>
                <a:srgbClr val="00009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solidFill>
                  <a:srgbClr val="FFFFFF"/>
                </a:solidFill>
                <a:latin typeface="Cambria"/>
                <a:cs typeface="Cambria"/>
              </a:endParaRPr>
            </a:p>
          </p:txBody>
        </p:sp>
      </p:grpSp>
      <p:grpSp>
        <p:nvGrpSpPr>
          <p:cNvPr id="23" name="Group 25"/>
          <p:cNvGrpSpPr>
            <a:grpSpLocks/>
          </p:cNvGrpSpPr>
          <p:nvPr/>
        </p:nvGrpSpPr>
        <p:grpSpPr bwMode="auto">
          <a:xfrm>
            <a:off x="1518536" y="1596070"/>
            <a:ext cx="7151975" cy="454646"/>
            <a:chOff x="-4122" y="3843"/>
            <a:chExt cx="6897" cy="288"/>
          </a:xfrm>
        </p:grpSpPr>
        <p:sp>
          <p:nvSpPr>
            <p:cNvPr id="24" name="AutoShape 26"/>
            <p:cNvSpPr>
              <a:spLocks noChangeArrowheads="1"/>
            </p:cNvSpPr>
            <p:nvPr/>
          </p:nvSpPr>
          <p:spPr bwMode="auto">
            <a:xfrm>
              <a:off x="427" y="3843"/>
              <a:ext cx="2348" cy="288"/>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4088" tIns="42044" rIns="84088" bIns="42044" anchor="ctr"/>
            <a:lstStyle/>
            <a:p>
              <a:pPr defTabSz="841375"/>
              <a:r>
                <a:rPr lang="gu-IN" sz="1800" dirty="0" smtClean="0">
                  <a:solidFill>
                    <a:srgbClr val="FFFFFF"/>
                  </a:solidFill>
                  <a:latin typeface="Cambria"/>
                  <a:cs typeface="Cambria"/>
                </a:rPr>
                <a:t>ઇન્ટરકનેક્ટિંગ કેબલ</a:t>
              </a:r>
              <a:endParaRPr lang="en-US" sz="1800" dirty="0">
                <a:solidFill>
                  <a:srgbClr val="FFFFFF"/>
                </a:solidFill>
                <a:latin typeface="Cambria"/>
                <a:cs typeface="Cambria"/>
              </a:endParaRPr>
            </a:p>
          </p:txBody>
        </p:sp>
        <p:sp>
          <p:nvSpPr>
            <p:cNvPr id="25" name="Line 27"/>
            <p:cNvSpPr>
              <a:spLocks noChangeShapeType="1"/>
            </p:cNvSpPr>
            <p:nvPr/>
          </p:nvSpPr>
          <p:spPr bwMode="auto">
            <a:xfrm flipH="1">
              <a:off x="-4122" y="3893"/>
              <a:ext cx="4549" cy="0"/>
            </a:xfrm>
            <a:prstGeom prst="line">
              <a:avLst/>
            </a:prstGeom>
            <a:noFill/>
            <a:ln w="57150">
              <a:solidFill>
                <a:srgbClr val="00009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solidFill>
                  <a:srgbClr val="FFFFFF"/>
                </a:solidFill>
                <a:latin typeface="Cambria"/>
                <a:cs typeface="Cambria"/>
              </a:endParaRPr>
            </a:p>
          </p:txBody>
        </p:sp>
      </p:grpSp>
      <p:grpSp>
        <p:nvGrpSpPr>
          <p:cNvPr id="26" name="Group 16"/>
          <p:cNvGrpSpPr>
            <a:grpSpLocks/>
          </p:cNvGrpSpPr>
          <p:nvPr/>
        </p:nvGrpSpPr>
        <p:grpSpPr bwMode="auto">
          <a:xfrm>
            <a:off x="5197719" y="3923418"/>
            <a:ext cx="3489081" cy="441325"/>
            <a:chOff x="3450" y="3230"/>
            <a:chExt cx="2689" cy="288"/>
          </a:xfrm>
        </p:grpSpPr>
        <p:sp>
          <p:nvSpPr>
            <p:cNvPr id="27" name="AutoShape 17"/>
            <p:cNvSpPr>
              <a:spLocks noChangeArrowheads="1"/>
            </p:cNvSpPr>
            <p:nvPr/>
          </p:nvSpPr>
          <p:spPr bwMode="auto">
            <a:xfrm>
              <a:off x="4411" y="3230"/>
              <a:ext cx="1728" cy="288"/>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4088" tIns="42044" rIns="84088" bIns="42044" anchor="ctr"/>
            <a:lstStyle/>
            <a:p>
              <a:pPr defTabSz="841375"/>
              <a:r>
                <a:rPr lang="gu-IN" dirty="0" smtClean="0">
                  <a:solidFill>
                    <a:srgbClr val="FFFFFF"/>
                  </a:solidFill>
                  <a:latin typeface="Cambria"/>
                  <a:cs typeface="Cambria"/>
                </a:rPr>
                <a:t>બ્રેઇલમાં નંબર</a:t>
              </a:r>
              <a:endParaRPr lang="en-US" b="0" dirty="0">
                <a:solidFill>
                  <a:srgbClr val="FFFFFF"/>
                </a:solidFill>
                <a:latin typeface="Cambria"/>
                <a:cs typeface="Cambria"/>
              </a:endParaRPr>
            </a:p>
          </p:txBody>
        </p:sp>
        <p:sp>
          <p:nvSpPr>
            <p:cNvPr id="28" name="Line 18"/>
            <p:cNvSpPr>
              <a:spLocks noChangeShapeType="1"/>
            </p:cNvSpPr>
            <p:nvPr/>
          </p:nvSpPr>
          <p:spPr bwMode="auto">
            <a:xfrm flipH="1">
              <a:off x="3450" y="3376"/>
              <a:ext cx="966" cy="0"/>
            </a:xfrm>
            <a:prstGeom prst="line">
              <a:avLst/>
            </a:prstGeom>
            <a:noFill/>
            <a:ln w="57150">
              <a:solidFill>
                <a:srgbClr val="00009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solidFill>
                  <a:srgbClr val="FFFFFF"/>
                </a:solidFill>
                <a:latin typeface="Cambria"/>
                <a:cs typeface="Cambria"/>
              </a:endParaRPr>
            </a:p>
          </p:txBody>
        </p:sp>
      </p:grpSp>
      <p:sp>
        <p:nvSpPr>
          <p:cNvPr id="29" name="Action Button: Return 28">
            <a:hlinkClick r:id="" action="ppaction://noaction" highlightClick="1">
              <a:snd r:embed="rId3" name="Doorbell"/>
            </a:hlinkClick>
          </p:cNvPr>
          <p:cNvSpPr/>
          <p:nvPr/>
        </p:nvSpPr>
        <p:spPr>
          <a:xfrm>
            <a:off x="8803392" y="6509706"/>
            <a:ext cx="352937" cy="348294"/>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04611121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gu-IN" dirty="0" smtClean="0"/>
              <a:t>મોક પોલનું આયોજન</a:t>
            </a:r>
            <a:endParaRPr lang="en-US"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xmlns="" val="2458858065"/>
              </p:ext>
            </p:extLst>
          </p:nvPr>
        </p:nvGraphicFramePr>
        <p:xfrm>
          <a:off x="457200" y="2063969"/>
          <a:ext cx="8229600" cy="40621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D1C9FBB5-063A-B443-903E-8AAE0C3E1F1B}" type="datetime1">
              <a:rPr lang="en-IN" smtClean="0"/>
              <a:pPr/>
              <a:t>02-11-2015</a:t>
            </a:fld>
            <a:endParaRPr lang="en-US" dirty="0"/>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6</a:t>
            </a:fld>
            <a:endParaRPr lang="en-US"/>
          </a:p>
        </p:txBody>
      </p:sp>
      <p:sp>
        <p:nvSpPr>
          <p:cNvPr id="9" name="Rectangle 8"/>
          <p:cNvSpPr/>
          <p:nvPr/>
        </p:nvSpPr>
        <p:spPr>
          <a:xfrm>
            <a:off x="457200" y="1417638"/>
            <a:ext cx="8229600" cy="369332"/>
          </a:xfrm>
          <a:prstGeom prst="rect">
            <a:avLst/>
          </a:prstGeom>
        </p:spPr>
        <p:txBody>
          <a:bodyPr wrap="square">
            <a:spAutoFit/>
          </a:bodyPr>
          <a:lstStyle/>
          <a:p>
            <a:pPr algn="ctr">
              <a:buNone/>
            </a:pPr>
            <a:r>
              <a:rPr lang="gu-IN" b="1" u="sng" dirty="0" smtClean="0">
                <a:latin typeface="Cambria" pitchFamily="18" charset="0"/>
              </a:rPr>
              <a:t>વોટિંગ મશીન </a:t>
            </a:r>
            <a:r>
              <a:rPr lang="en-US" b="1" u="sng" dirty="0" smtClean="0">
                <a:latin typeface="Cambria" pitchFamily="18" charset="0"/>
              </a:rPr>
              <a:t>‘</a:t>
            </a:r>
            <a:r>
              <a:rPr lang="gu-IN" b="1" u="sng" dirty="0" smtClean="0">
                <a:latin typeface="Cambria" pitchFamily="18" charset="0"/>
              </a:rPr>
              <a:t>ક્લિયર</a:t>
            </a:r>
            <a:r>
              <a:rPr lang="en-US" b="1" u="sng" dirty="0" smtClean="0">
                <a:latin typeface="Cambria" pitchFamily="18" charset="0"/>
              </a:rPr>
              <a:t>’</a:t>
            </a:r>
            <a:r>
              <a:rPr lang="gu-IN" b="1" u="sng" dirty="0" smtClean="0">
                <a:latin typeface="Cambria" pitchFamily="18" charset="0"/>
              </a:rPr>
              <a:t> કરવાનું નિદર્શન</a:t>
            </a:r>
            <a:endParaRPr lang="en-US" b="1" u="sng" dirty="0">
              <a:latin typeface="Cambria" pitchFamily="18" charset="0"/>
            </a:endParaRPr>
          </a:p>
        </p:txBody>
      </p:sp>
    </p:spTree>
    <p:extLst>
      <p:ext uri="{BB962C8B-B14F-4D97-AF65-F5344CB8AC3E}">
        <p14:creationId xmlns:p14="http://schemas.microsoft.com/office/powerpoint/2010/main" xmlns="" val="370139936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gu-IN" dirty="0" smtClean="0"/>
              <a:t>મોક પોલનું આયોજન</a:t>
            </a: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xmlns="" val="2564041025"/>
              </p:ext>
            </p:extLst>
          </p:nvPr>
        </p:nvGraphicFramePr>
        <p:xfrm>
          <a:off x="457200" y="1933222"/>
          <a:ext cx="8229600" cy="41929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F021D49E-1DFA-5442-B042-CC7E2F5EA57F}" type="datetime1">
              <a:rPr lang="en-IN" smtClean="0"/>
              <a:pPr/>
              <a:t>02-11-2015</a:t>
            </a:fld>
            <a:endParaRPr lang="en-US" dirty="0"/>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7</a:t>
            </a:fld>
            <a:endParaRPr lang="en-US"/>
          </a:p>
        </p:txBody>
      </p:sp>
      <p:sp>
        <p:nvSpPr>
          <p:cNvPr id="7" name="Rectangle 6"/>
          <p:cNvSpPr/>
          <p:nvPr/>
        </p:nvSpPr>
        <p:spPr>
          <a:xfrm>
            <a:off x="1157111" y="1417638"/>
            <a:ext cx="6900333" cy="430887"/>
          </a:xfrm>
          <a:prstGeom prst="rect">
            <a:avLst/>
          </a:prstGeom>
        </p:spPr>
        <p:txBody>
          <a:bodyPr wrap="square">
            <a:spAutoFit/>
          </a:bodyPr>
          <a:lstStyle/>
          <a:p>
            <a:pPr lvl="1">
              <a:buNone/>
            </a:pPr>
            <a:r>
              <a:rPr lang="gu-IN" sz="2200" b="1" dirty="0" smtClean="0">
                <a:latin typeface="Cambria" pitchFamily="18" charset="0"/>
              </a:rPr>
              <a:t>વોટિંગ મશીન </a:t>
            </a:r>
            <a:r>
              <a:rPr lang="en-US" sz="2200" b="1" dirty="0" smtClean="0">
                <a:latin typeface="Cambria" pitchFamily="18" charset="0"/>
              </a:rPr>
              <a:t>‘</a:t>
            </a:r>
            <a:r>
              <a:rPr lang="gu-IN" sz="2200" b="1" dirty="0" smtClean="0">
                <a:latin typeface="Cambria" pitchFamily="18" charset="0"/>
              </a:rPr>
              <a:t>ક્લિયર</a:t>
            </a:r>
            <a:r>
              <a:rPr lang="en-US" sz="2200" b="1" dirty="0" smtClean="0">
                <a:latin typeface="Cambria" pitchFamily="18" charset="0"/>
              </a:rPr>
              <a:t>’</a:t>
            </a:r>
            <a:r>
              <a:rPr lang="gu-IN" sz="2200" b="1" dirty="0" smtClean="0">
                <a:latin typeface="Cambria" pitchFamily="18" charset="0"/>
              </a:rPr>
              <a:t> કરવાનું નિદર્શન</a:t>
            </a:r>
            <a:endParaRPr lang="en-US" sz="2200" b="1" dirty="0">
              <a:latin typeface="Cambria" pitchFamily="18" charset="0"/>
            </a:endParaRPr>
          </a:p>
        </p:txBody>
      </p:sp>
    </p:spTree>
    <p:extLst>
      <p:ext uri="{BB962C8B-B14F-4D97-AF65-F5344CB8AC3E}">
        <p14:creationId xmlns:p14="http://schemas.microsoft.com/office/powerpoint/2010/main" xmlns="" val="407657271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u-IN" dirty="0" smtClean="0"/>
              <a:t>મોક પોલનું આયોજન</a:t>
            </a:r>
            <a:endParaRPr lang="en-US" dirty="0"/>
          </a:p>
        </p:txBody>
      </p:sp>
      <p:sp>
        <p:nvSpPr>
          <p:cNvPr id="4" name="Date Placeholder 3"/>
          <p:cNvSpPr>
            <a:spLocks noGrp="1"/>
          </p:cNvSpPr>
          <p:nvPr>
            <p:ph type="dt" sz="half" idx="10"/>
          </p:nvPr>
        </p:nvSpPr>
        <p:spPr/>
        <p:txBody>
          <a:bodyPr/>
          <a:lstStyle/>
          <a:p>
            <a:fld id="{BF0A93CD-FFBF-D948-B667-F9C6A4ADF2AB}"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8</a:t>
            </a:fld>
            <a:endParaRPr lang="en-US"/>
          </a:p>
        </p:txBody>
      </p:sp>
      <p:pic>
        <p:nvPicPr>
          <p:cNvPr id="7" name="Picture 2" descr="P1010559"/>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00177" y="4411196"/>
            <a:ext cx="2286623" cy="1714967"/>
          </a:xfrm>
          <a:prstGeom prst="rect">
            <a:avLst/>
          </a:prstGeom>
          <a:noFill/>
          <a:ln w="38100" cmpd="sng">
            <a:solidFill>
              <a:schemeClr val="tx1"/>
            </a:solidFill>
          </a:ln>
          <a:extLst>
            <a:ext uri="{909E8E84-426E-40DD-AFC4-6F175D3DCCD1}">
              <a14:hiddenFill xmlns:a14="http://schemas.microsoft.com/office/drawing/2010/main" xmlns="">
                <a:solidFill>
                  <a:srgbClr val="FFFFFF"/>
                </a:solidFill>
              </a14:hiddenFill>
            </a:ext>
          </a:extLst>
        </p:spPr>
      </p:pic>
      <p:pic>
        <p:nvPicPr>
          <p:cNvPr id="8" name="Picture 3" descr="P101055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 y="4411195"/>
            <a:ext cx="2286623" cy="1714967"/>
          </a:xfrm>
          <a:prstGeom prst="rect">
            <a:avLst/>
          </a:prstGeom>
          <a:noFill/>
          <a:ln w="38100" cmpd="sng">
            <a:solidFill>
              <a:schemeClr val="tx1"/>
            </a:solidFill>
          </a:ln>
          <a:extLst>
            <a:ext uri="{909E8E84-426E-40DD-AFC4-6F175D3DCCD1}">
              <a14:hiddenFill xmlns:a14="http://schemas.microsoft.com/office/drawing/2010/main" xmlns="">
                <a:solidFill>
                  <a:srgbClr val="FFFFFF"/>
                </a:solidFill>
              </a14:hiddenFill>
            </a:ext>
          </a:extLst>
        </p:spPr>
      </p:pic>
      <p:pic>
        <p:nvPicPr>
          <p:cNvPr id="9" name="Picture 4" descr="P101055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400177" y="1600200"/>
            <a:ext cx="2286623" cy="1714967"/>
          </a:xfrm>
          <a:prstGeom prst="rect">
            <a:avLst/>
          </a:prstGeom>
          <a:noFill/>
          <a:ln w="38100" cmpd="sng">
            <a:solidFill>
              <a:schemeClr val="tx1"/>
            </a:solidFill>
          </a:ln>
          <a:extLst>
            <a:ext uri="{909E8E84-426E-40DD-AFC4-6F175D3DCCD1}">
              <a14:hiddenFill xmlns:a14="http://schemas.microsoft.com/office/drawing/2010/main" xmlns="">
                <a:solidFill>
                  <a:srgbClr val="FFFFFF"/>
                </a:solidFill>
              </a14:hiddenFill>
            </a:ext>
          </a:extLst>
        </p:spPr>
      </p:pic>
      <p:pic>
        <p:nvPicPr>
          <p:cNvPr id="10" name="Picture 5" descr="P1010556"/>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57200" y="1600200"/>
            <a:ext cx="2286623" cy="1714967"/>
          </a:xfrm>
          <a:prstGeom prst="rect">
            <a:avLst/>
          </a:prstGeom>
          <a:noFill/>
          <a:ln w="38100" cmpd="sng">
            <a:solidFill>
              <a:schemeClr val="tx1"/>
            </a:solidFill>
          </a:ln>
          <a:extLst>
            <a:ext uri="{909E8E84-426E-40DD-AFC4-6F175D3DCCD1}">
              <a14:hiddenFill xmlns:a14="http://schemas.microsoft.com/office/drawing/2010/main" xmlns="">
                <a:solidFill>
                  <a:srgbClr val="FFFFFF"/>
                </a:solidFill>
              </a14:hiddenFill>
            </a:ext>
          </a:extLst>
        </p:spPr>
      </p:pic>
      <p:sp>
        <p:nvSpPr>
          <p:cNvPr id="12" name="Quad Arrow Callout 11"/>
          <p:cNvSpPr/>
          <p:nvPr/>
        </p:nvSpPr>
        <p:spPr>
          <a:xfrm rot="18890601">
            <a:off x="2235192" y="1455900"/>
            <a:ext cx="4688556" cy="4714265"/>
          </a:xfrm>
          <a:prstGeom prst="quad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p:cNvSpPr/>
          <p:nvPr/>
        </p:nvSpPr>
        <p:spPr>
          <a:xfrm>
            <a:off x="3436470" y="3105835"/>
            <a:ext cx="2315883" cy="923330"/>
          </a:xfrm>
          <a:prstGeom prst="rect">
            <a:avLst/>
          </a:prstGeom>
        </p:spPr>
        <p:txBody>
          <a:bodyPr wrap="square">
            <a:spAutoFit/>
          </a:bodyPr>
          <a:lstStyle/>
          <a:p>
            <a:pPr algn="ctr" defTabSz="841375"/>
            <a:r>
              <a:rPr lang="gu-IN" b="1" dirty="0" smtClean="0">
                <a:latin typeface="Cambria"/>
                <a:cs typeface="Cambria"/>
              </a:rPr>
              <a:t>આઉટર ડોર અને પછી ઇનર ડોરમાં </a:t>
            </a:r>
            <a:r>
              <a:rPr lang="ja-JP" altLang="en-US" b="1" smtClean="0">
                <a:latin typeface="Cambria"/>
                <a:cs typeface="Cambria"/>
              </a:rPr>
              <a:t>“</a:t>
            </a:r>
            <a:r>
              <a:rPr lang="gu-IN" b="1" dirty="0" smtClean="0">
                <a:latin typeface="Cambria"/>
                <a:cs typeface="Cambria"/>
              </a:rPr>
              <a:t>રિઝલ્ટ સેક્શન</a:t>
            </a:r>
            <a:r>
              <a:rPr lang="ja-JP" altLang="en-US" b="1" smtClean="0">
                <a:latin typeface="Cambria"/>
                <a:cs typeface="Cambria"/>
              </a:rPr>
              <a:t>”</a:t>
            </a:r>
            <a:r>
              <a:rPr lang="en-US" b="1" dirty="0" smtClean="0">
                <a:latin typeface="Cambria"/>
                <a:cs typeface="Cambria"/>
              </a:rPr>
              <a:t> </a:t>
            </a:r>
            <a:r>
              <a:rPr lang="gu-IN" b="1" dirty="0" smtClean="0">
                <a:latin typeface="Cambria"/>
                <a:cs typeface="Cambria"/>
              </a:rPr>
              <a:t>ખોલો</a:t>
            </a:r>
            <a:endParaRPr lang="en-US" b="1" dirty="0">
              <a:latin typeface="Cambria"/>
              <a:cs typeface="Cambria"/>
            </a:endParaRPr>
          </a:p>
        </p:txBody>
      </p:sp>
      <p:sp>
        <p:nvSpPr>
          <p:cNvPr id="15" name="TextBox 14"/>
          <p:cNvSpPr txBox="1"/>
          <p:nvPr/>
        </p:nvSpPr>
        <p:spPr>
          <a:xfrm>
            <a:off x="3075190" y="2176447"/>
            <a:ext cx="675044" cy="707886"/>
          </a:xfrm>
          <a:prstGeom prst="rect">
            <a:avLst/>
          </a:prstGeom>
          <a:noFill/>
        </p:spPr>
        <p:txBody>
          <a:bodyPr wrap="square" rtlCol="0">
            <a:spAutoFit/>
          </a:bodyPr>
          <a:lstStyle/>
          <a:p>
            <a:r>
              <a:rPr lang="en-US" sz="4000" b="1" dirty="0" smtClean="0">
                <a:latin typeface="Cambria"/>
                <a:cs typeface="Cambria"/>
              </a:rPr>
              <a:t>1</a:t>
            </a:r>
            <a:endParaRPr lang="en-US" sz="4000" b="1" dirty="0">
              <a:latin typeface="Cambria"/>
              <a:cs typeface="Cambria"/>
            </a:endParaRPr>
          </a:p>
        </p:txBody>
      </p:sp>
      <p:sp>
        <p:nvSpPr>
          <p:cNvPr id="16" name="TextBox 15"/>
          <p:cNvSpPr txBox="1"/>
          <p:nvPr/>
        </p:nvSpPr>
        <p:spPr>
          <a:xfrm>
            <a:off x="5592632" y="2221270"/>
            <a:ext cx="675044" cy="707886"/>
          </a:xfrm>
          <a:prstGeom prst="rect">
            <a:avLst/>
          </a:prstGeom>
          <a:noFill/>
        </p:spPr>
        <p:txBody>
          <a:bodyPr wrap="square" rtlCol="0">
            <a:spAutoFit/>
          </a:bodyPr>
          <a:lstStyle/>
          <a:p>
            <a:r>
              <a:rPr lang="en-US" sz="4000" b="1" dirty="0" smtClean="0">
                <a:latin typeface="Cambria"/>
                <a:cs typeface="Cambria"/>
              </a:rPr>
              <a:t>2</a:t>
            </a:r>
            <a:endParaRPr lang="en-US" sz="4000" b="1" dirty="0">
              <a:latin typeface="Cambria"/>
              <a:cs typeface="Cambria"/>
            </a:endParaRPr>
          </a:p>
        </p:txBody>
      </p:sp>
      <p:sp>
        <p:nvSpPr>
          <p:cNvPr id="17" name="TextBox 16"/>
          <p:cNvSpPr txBox="1"/>
          <p:nvPr/>
        </p:nvSpPr>
        <p:spPr>
          <a:xfrm>
            <a:off x="5577691" y="4719435"/>
            <a:ext cx="675044" cy="707886"/>
          </a:xfrm>
          <a:prstGeom prst="rect">
            <a:avLst/>
          </a:prstGeom>
          <a:noFill/>
        </p:spPr>
        <p:txBody>
          <a:bodyPr wrap="square" rtlCol="0">
            <a:spAutoFit/>
          </a:bodyPr>
          <a:lstStyle/>
          <a:p>
            <a:r>
              <a:rPr lang="en-US" sz="4000" b="1" dirty="0">
                <a:latin typeface="Cambria"/>
                <a:cs typeface="Cambria"/>
              </a:rPr>
              <a:t>3</a:t>
            </a:r>
          </a:p>
        </p:txBody>
      </p:sp>
      <p:sp>
        <p:nvSpPr>
          <p:cNvPr id="18" name="TextBox 17"/>
          <p:cNvSpPr txBox="1"/>
          <p:nvPr/>
        </p:nvSpPr>
        <p:spPr>
          <a:xfrm>
            <a:off x="3060249" y="4708494"/>
            <a:ext cx="675044" cy="707886"/>
          </a:xfrm>
          <a:prstGeom prst="rect">
            <a:avLst/>
          </a:prstGeom>
          <a:noFill/>
        </p:spPr>
        <p:txBody>
          <a:bodyPr wrap="square" rtlCol="0">
            <a:spAutoFit/>
          </a:bodyPr>
          <a:lstStyle/>
          <a:p>
            <a:r>
              <a:rPr lang="en-US" sz="4000" b="1" dirty="0" smtClean="0">
                <a:latin typeface="Cambria"/>
                <a:cs typeface="Cambria"/>
              </a:rPr>
              <a:t>4</a:t>
            </a:r>
            <a:endParaRPr lang="en-US" sz="4000" b="1" dirty="0">
              <a:latin typeface="Cambria"/>
              <a:cs typeface="Cambria"/>
            </a:endParaRPr>
          </a:p>
        </p:txBody>
      </p:sp>
      <p:sp>
        <p:nvSpPr>
          <p:cNvPr id="19" name="Action Button: Return 18">
            <a:hlinkClick r:id="rId6" action="ppaction://hlinksldjump" highlightClick="1">
              <a:snd r:embed="rId7" name="Doorbell"/>
            </a:hlinkClick>
          </p:cNvPr>
          <p:cNvSpPr/>
          <p:nvPr/>
        </p:nvSpPr>
        <p:spPr>
          <a:xfrm>
            <a:off x="8803392" y="6509706"/>
            <a:ext cx="352937" cy="348294"/>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1204544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u-IN" dirty="0" smtClean="0"/>
              <a:t>મોક પોલનું આયોજન</a:t>
            </a:r>
            <a:endParaRPr lang="en-US" dirty="0"/>
          </a:p>
        </p:txBody>
      </p:sp>
      <p:sp>
        <p:nvSpPr>
          <p:cNvPr id="3" name="Content Placeholder 2"/>
          <p:cNvSpPr>
            <a:spLocks noGrp="1"/>
          </p:cNvSpPr>
          <p:nvPr>
            <p:ph idx="1"/>
          </p:nvPr>
        </p:nvSpPr>
        <p:spPr/>
        <p:txBody>
          <a:bodyPr/>
          <a:lstStyle/>
          <a:p>
            <a:endParaRPr lang="en-US" dirty="0"/>
          </a:p>
        </p:txBody>
      </p:sp>
      <p:sp>
        <p:nvSpPr>
          <p:cNvPr id="4" name="Date Placeholder 3"/>
          <p:cNvSpPr>
            <a:spLocks noGrp="1"/>
          </p:cNvSpPr>
          <p:nvPr>
            <p:ph type="dt" sz="half" idx="10"/>
          </p:nvPr>
        </p:nvSpPr>
        <p:spPr/>
        <p:txBody>
          <a:bodyPr/>
          <a:lstStyle/>
          <a:p>
            <a:fld id="{A4A80930-CFF1-584E-8D0B-60BA00190907}"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9</a:t>
            </a:fld>
            <a:endParaRPr lang="en-US"/>
          </a:p>
        </p:txBody>
      </p:sp>
      <p:sp>
        <p:nvSpPr>
          <p:cNvPr id="7" name="AutoShape 3"/>
          <p:cNvSpPr>
            <a:spLocks noChangeArrowheads="1"/>
          </p:cNvSpPr>
          <p:nvPr/>
        </p:nvSpPr>
        <p:spPr bwMode="auto">
          <a:xfrm>
            <a:off x="5513294" y="2777751"/>
            <a:ext cx="3173506" cy="2033308"/>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gu-IN" sz="2200" b="1" dirty="0" smtClean="0">
                <a:solidFill>
                  <a:schemeClr val="bg1"/>
                </a:solidFill>
                <a:latin typeface="Cambria"/>
                <a:cs typeface="Cambria"/>
              </a:rPr>
              <a:t>કોઈ મતોનું મતદાન નથી કરવામાં આવ્યું તેની હાજર પોલિંગ એજન્ટને ખાતરી કરાવવા માટે </a:t>
            </a:r>
            <a:r>
              <a:rPr lang="gu-IN" sz="2200" b="1" dirty="0" smtClean="0">
                <a:solidFill>
                  <a:srgbClr val="FFFF00"/>
                </a:solidFill>
                <a:latin typeface="Cambria"/>
                <a:cs typeface="Cambria"/>
              </a:rPr>
              <a:t>ક્લિયર</a:t>
            </a:r>
            <a:r>
              <a:rPr lang="en-US" sz="2200" b="1" dirty="0" smtClean="0">
                <a:solidFill>
                  <a:schemeClr val="bg1"/>
                </a:solidFill>
                <a:latin typeface="Cambria"/>
                <a:cs typeface="Cambria"/>
              </a:rPr>
              <a:t> </a:t>
            </a:r>
            <a:r>
              <a:rPr lang="gu-IN" sz="2200" b="1" dirty="0" smtClean="0">
                <a:solidFill>
                  <a:schemeClr val="bg1"/>
                </a:solidFill>
                <a:latin typeface="Cambria"/>
                <a:cs typeface="Cambria"/>
              </a:rPr>
              <a:t>બટન દબાવો</a:t>
            </a:r>
            <a:endParaRPr lang="en-US" sz="2200" b="1" dirty="0">
              <a:solidFill>
                <a:schemeClr val="bg1"/>
              </a:solidFill>
              <a:latin typeface="Cambria"/>
              <a:cs typeface="Cambria"/>
            </a:endParaRPr>
          </a:p>
        </p:txBody>
      </p:sp>
      <p:pic>
        <p:nvPicPr>
          <p:cNvPr id="8" name="Picture 7" descr="P1010560"/>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1600199"/>
            <a:ext cx="4409235" cy="4525963"/>
          </a:xfrm>
          <a:prstGeom prst="rect">
            <a:avLst/>
          </a:prstGeom>
          <a:noFill/>
          <a:extLst>
            <a:ext uri="{909E8E84-426E-40DD-AFC4-6F175D3DCCD1}">
              <a14:hiddenFill xmlns:a14="http://schemas.microsoft.com/office/drawing/2010/main" xmlns="">
                <a:solidFill>
                  <a:srgbClr val="FFFFFF"/>
                </a:solidFill>
              </a14:hiddenFill>
            </a:ext>
          </a:extLst>
        </p:spPr>
      </p:pic>
      <p:sp>
        <p:nvSpPr>
          <p:cNvPr id="9" name="Donut 8"/>
          <p:cNvSpPr/>
          <p:nvPr/>
        </p:nvSpPr>
        <p:spPr>
          <a:xfrm>
            <a:off x="2883647" y="3272118"/>
            <a:ext cx="986118" cy="986117"/>
          </a:xfrm>
          <a:prstGeom prst="donut">
            <a:avLst>
              <a:gd name="adj" fmla="val 8306"/>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10" name="Action Button: Return 9">
            <a:hlinkClick r:id="rId3" action="ppaction://hlinksldjump" highlightClick="1">
              <a:snd r:embed="rId4" name="Doorbell"/>
            </a:hlinkClick>
          </p:cNvPr>
          <p:cNvSpPr/>
          <p:nvPr/>
        </p:nvSpPr>
        <p:spPr>
          <a:xfrm>
            <a:off x="8803392" y="6509706"/>
            <a:ext cx="352937" cy="348294"/>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65613935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u-IN" dirty="0" smtClean="0"/>
              <a:t>મોક પોલનું આયોજન</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lgn="ctr">
              <a:buNone/>
            </a:pPr>
            <a:r>
              <a:rPr lang="gu-IN" b="1" dirty="0" smtClean="0"/>
              <a:t>સંબંધિત ઉમેદવારની તરફેણમાં આવેલા મતોની સંખ્યા અનુસાર પરિણામ દેખાય તે સુનિશ્ચિત કરવું</a:t>
            </a:r>
            <a:endParaRPr lang="en-US" dirty="0"/>
          </a:p>
        </p:txBody>
      </p:sp>
      <p:sp>
        <p:nvSpPr>
          <p:cNvPr id="4" name="Date Placeholder 3"/>
          <p:cNvSpPr>
            <a:spLocks noGrp="1"/>
          </p:cNvSpPr>
          <p:nvPr>
            <p:ph type="dt" sz="half" idx="10"/>
          </p:nvPr>
        </p:nvSpPr>
        <p:spPr/>
        <p:txBody>
          <a:bodyPr/>
          <a:lstStyle/>
          <a:p>
            <a:fld id="{F58CF36A-12B2-7B4D-9AD2-D3B278036289}"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10</a:t>
            </a:fld>
            <a:endParaRPr lang="en-US"/>
          </a:p>
        </p:txBody>
      </p:sp>
      <p:sp>
        <p:nvSpPr>
          <p:cNvPr id="7" name="Action Button: Return 6">
            <a:hlinkClick r:id="rId2" action="ppaction://hlinksldjump" highlightClick="1">
              <a:snd r:embed="rId3" name="Doorbell"/>
            </a:hlinkClick>
          </p:cNvPr>
          <p:cNvSpPr/>
          <p:nvPr/>
        </p:nvSpPr>
        <p:spPr>
          <a:xfrm>
            <a:off x="8803392" y="6509706"/>
            <a:ext cx="352937" cy="348294"/>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20694905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u-IN" dirty="0" smtClean="0"/>
              <a:t>મોક પોલનું આયોજન</a:t>
            </a:r>
            <a:endParaRPr lang="en-US" dirty="0"/>
          </a:p>
        </p:txBody>
      </p:sp>
      <p:sp>
        <p:nvSpPr>
          <p:cNvPr id="4" name="Date Placeholder 3"/>
          <p:cNvSpPr>
            <a:spLocks noGrp="1"/>
          </p:cNvSpPr>
          <p:nvPr>
            <p:ph type="dt" sz="half" idx="10"/>
          </p:nvPr>
        </p:nvSpPr>
        <p:spPr/>
        <p:txBody>
          <a:bodyPr/>
          <a:lstStyle/>
          <a:p>
            <a:fld id="{134AA4A9-A5B6-224B-BE59-32C8EBE83244}"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11</a:t>
            </a:fld>
            <a:endParaRPr lang="en-US"/>
          </a:p>
        </p:txBody>
      </p:sp>
      <p:sp>
        <p:nvSpPr>
          <p:cNvPr id="7" name="AutoShape 4"/>
          <p:cNvSpPr>
            <a:spLocks noChangeArrowheads="1"/>
          </p:cNvSpPr>
          <p:nvPr/>
        </p:nvSpPr>
        <p:spPr bwMode="auto">
          <a:xfrm>
            <a:off x="5319059" y="1600200"/>
            <a:ext cx="3367741" cy="1457389"/>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gu-IN" sz="1800" b="1" dirty="0" smtClean="0">
                <a:solidFill>
                  <a:schemeClr val="bg1">
                    <a:lumMod val="95000"/>
                  </a:schemeClr>
                </a:solidFill>
                <a:latin typeface="Cambria"/>
                <a:cs typeface="Cambria"/>
              </a:rPr>
              <a:t>કન્ટ્રોલ બટનમાં </a:t>
            </a:r>
            <a:r>
              <a:rPr lang="gu-IN" sz="2800" b="1" dirty="0" smtClean="0">
                <a:solidFill>
                  <a:srgbClr val="FFFF00"/>
                </a:solidFill>
                <a:latin typeface="Cambria"/>
                <a:cs typeface="Cambria"/>
              </a:rPr>
              <a:t>ક્લોઝ </a:t>
            </a:r>
            <a:r>
              <a:rPr lang="gu-IN" sz="1800" b="1" dirty="0" smtClean="0">
                <a:solidFill>
                  <a:schemeClr val="bg1">
                    <a:lumMod val="95000"/>
                  </a:schemeClr>
                </a:solidFill>
                <a:latin typeface="Cambria"/>
                <a:cs typeface="Cambria"/>
              </a:rPr>
              <a:t>બટન દબાવીને મોક પોલ પૂરી કરવી</a:t>
            </a:r>
            <a:endParaRPr lang="en-US" sz="1800" b="1" dirty="0">
              <a:solidFill>
                <a:schemeClr val="bg1">
                  <a:lumMod val="95000"/>
                </a:schemeClr>
              </a:solidFill>
              <a:latin typeface="Cambria"/>
              <a:cs typeface="Cambria"/>
            </a:endParaRPr>
          </a:p>
        </p:txBody>
      </p:sp>
      <p:sp>
        <p:nvSpPr>
          <p:cNvPr id="8" name="AutoShape 5"/>
          <p:cNvSpPr>
            <a:spLocks noChangeArrowheads="1"/>
          </p:cNvSpPr>
          <p:nvPr/>
        </p:nvSpPr>
        <p:spPr bwMode="auto">
          <a:xfrm>
            <a:off x="5319059" y="3623234"/>
            <a:ext cx="3367741" cy="2534023"/>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gu-IN" b="1" dirty="0" smtClean="0">
                <a:solidFill>
                  <a:srgbClr val="FFFF00"/>
                </a:solidFill>
                <a:latin typeface="Cambria"/>
                <a:cs typeface="Cambria"/>
              </a:rPr>
              <a:t>ક્લોઝ </a:t>
            </a:r>
            <a:r>
              <a:rPr lang="gu-IN" sz="1800" b="1" dirty="0" smtClean="0">
                <a:solidFill>
                  <a:schemeClr val="bg1"/>
                </a:solidFill>
                <a:latin typeface="Cambria"/>
                <a:cs typeface="Cambria"/>
              </a:rPr>
              <a:t>બટન દબાઈ ગયા પછી મત રેકોર્ડ થઈ શકતો નથી તે દર્શાવવા માટે કન્ટ્રોલ યુનિટમાં બેલોટ બટન દબાવો. તેમાં</a:t>
            </a:r>
            <a:r>
              <a:rPr lang="gu-IN" b="1" dirty="0" smtClean="0">
                <a:solidFill>
                  <a:schemeClr val="bg1"/>
                </a:solidFill>
                <a:latin typeface="Cambria"/>
                <a:cs typeface="Cambria"/>
              </a:rPr>
              <a:t> </a:t>
            </a:r>
            <a:endParaRPr lang="en-US" sz="1800" b="1" dirty="0" smtClean="0">
              <a:solidFill>
                <a:schemeClr val="bg1"/>
              </a:solidFill>
              <a:latin typeface="Cambria"/>
              <a:cs typeface="Cambria"/>
            </a:endParaRPr>
          </a:p>
          <a:p>
            <a:pPr algn="ctr" defTabSz="841375"/>
            <a:r>
              <a:rPr lang="gu-IN" sz="2800" b="1" dirty="0" smtClean="0">
                <a:solidFill>
                  <a:srgbClr val="FFFF00"/>
                </a:solidFill>
                <a:latin typeface="Cambria"/>
                <a:cs typeface="Cambria"/>
              </a:rPr>
              <a:t>ઇનવલિડ</a:t>
            </a:r>
            <a:r>
              <a:rPr lang="en-US" sz="1800" b="1" dirty="0" smtClean="0">
                <a:solidFill>
                  <a:schemeClr val="bg1"/>
                </a:solidFill>
                <a:latin typeface="Cambria"/>
                <a:cs typeface="Cambria"/>
              </a:rPr>
              <a:t> </a:t>
            </a:r>
            <a:r>
              <a:rPr lang="gu-IN" b="1" dirty="0" smtClean="0">
                <a:solidFill>
                  <a:schemeClr val="bg1"/>
                </a:solidFill>
                <a:latin typeface="Cambria"/>
                <a:cs typeface="Cambria"/>
              </a:rPr>
              <a:t>મેસેજ દેખાશે</a:t>
            </a:r>
            <a:endParaRPr lang="en-US" sz="1800" b="1" dirty="0">
              <a:solidFill>
                <a:schemeClr val="bg1"/>
              </a:solidFill>
              <a:latin typeface="Cambria"/>
              <a:cs typeface="Cambria"/>
            </a:endParaRPr>
          </a:p>
        </p:txBody>
      </p:sp>
      <p:pic>
        <p:nvPicPr>
          <p:cNvPr id="9" name="Picture 10" descr="P101056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1600199"/>
            <a:ext cx="4458448" cy="4557059"/>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Donut 9"/>
          <p:cNvSpPr/>
          <p:nvPr/>
        </p:nvSpPr>
        <p:spPr>
          <a:xfrm>
            <a:off x="1494117" y="3174999"/>
            <a:ext cx="986118" cy="986117"/>
          </a:xfrm>
          <a:prstGeom prst="donut">
            <a:avLst>
              <a:gd name="adj" fmla="val 8306"/>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11" name="Action Button: Return 10">
            <a:hlinkClick r:id="rId3" action="ppaction://hlinksldjump" highlightClick="1">
              <a:snd r:embed="rId4" name="Doorbell"/>
            </a:hlinkClick>
          </p:cNvPr>
          <p:cNvSpPr/>
          <p:nvPr/>
        </p:nvSpPr>
        <p:spPr>
          <a:xfrm>
            <a:off x="8803392" y="6509706"/>
            <a:ext cx="352937" cy="348294"/>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92265513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1015" y="168812"/>
            <a:ext cx="8707902" cy="6187538"/>
          </a:xfrm>
        </p:spPr>
        <p:txBody>
          <a:bodyPr>
            <a:normAutofit/>
          </a:bodyPr>
          <a:lstStyle/>
          <a:p>
            <a:pPr lvl="1" algn="r">
              <a:buNone/>
            </a:pPr>
            <a:r>
              <a:rPr lang="gu-IN" sz="1800" b="1" u="sng" dirty="0" smtClean="0"/>
              <a:t>મોક પોલનું આયોજન</a:t>
            </a:r>
            <a:endParaRPr lang="en-US" sz="1800" b="1" u="sng" dirty="0" smtClean="0"/>
          </a:p>
        </p:txBody>
      </p:sp>
      <p:sp>
        <p:nvSpPr>
          <p:cNvPr id="4" name="Date Placeholder 3"/>
          <p:cNvSpPr>
            <a:spLocks noGrp="1"/>
          </p:cNvSpPr>
          <p:nvPr>
            <p:ph type="dt" sz="half" idx="10"/>
          </p:nvPr>
        </p:nvSpPr>
        <p:spPr/>
        <p:txBody>
          <a:bodyPr/>
          <a:lstStyle/>
          <a:p>
            <a:fld id="{2D86BB0C-8E69-464C-9DE4-1E6E678B7CC3}" type="datetime1">
              <a:rPr lang="en-IN" smtClean="0"/>
              <a:pPr/>
              <a:t>02-11-2015</a:t>
            </a:fld>
            <a:endParaRPr lang="en-US" dirty="0"/>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12</a:t>
            </a:fld>
            <a:endParaRPr lang="en-US"/>
          </a:p>
        </p:txBody>
      </p:sp>
      <p:sp>
        <p:nvSpPr>
          <p:cNvPr id="8" name="Oval 7"/>
          <p:cNvSpPr/>
          <p:nvPr/>
        </p:nvSpPr>
        <p:spPr>
          <a:xfrm>
            <a:off x="211015" y="1871002"/>
            <a:ext cx="1610755" cy="1097281"/>
          </a:xfrm>
          <a:prstGeom prst="ellipse">
            <a:avLst/>
          </a:pr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b="1" dirty="0" smtClean="0">
                <a:solidFill>
                  <a:schemeClr val="tx1"/>
                </a:solidFill>
              </a:rPr>
              <a:t>બેલોટ બટન દબાવો</a:t>
            </a:r>
            <a:endParaRPr lang="en-IN" b="1" dirty="0">
              <a:solidFill>
                <a:schemeClr val="tx1"/>
              </a:solidFill>
            </a:endParaRPr>
          </a:p>
        </p:txBody>
      </p:sp>
      <p:sp>
        <p:nvSpPr>
          <p:cNvPr id="9" name="Oval 8"/>
          <p:cNvSpPr/>
          <p:nvPr/>
        </p:nvSpPr>
        <p:spPr>
          <a:xfrm>
            <a:off x="3621842" y="1141449"/>
            <a:ext cx="1879209" cy="1066800"/>
          </a:xfrm>
          <a:prstGeom prst="ellipse">
            <a:avLst/>
          </a:pr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b="1" dirty="0" smtClean="0">
                <a:solidFill>
                  <a:schemeClr val="tx1"/>
                </a:solidFill>
              </a:rPr>
              <a:t>ઉમેદવારનું વાદળી બટન</a:t>
            </a:r>
            <a:endParaRPr lang="en-IN" b="1" dirty="0">
              <a:solidFill>
                <a:schemeClr val="tx1"/>
              </a:solidFill>
            </a:endParaRPr>
          </a:p>
        </p:txBody>
      </p:sp>
      <p:sp>
        <p:nvSpPr>
          <p:cNvPr id="10" name="Oval 9"/>
          <p:cNvSpPr/>
          <p:nvPr/>
        </p:nvSpPr>
        <p:spPr>
          <a:xfrm>
            <a:off x="6555531" y="4670471"/>
            <a:ext cx="1708062" cy="1066800"/>
          </a:xfrm>
          <a:prstGeom prst="ellipse">
            <a:avLst/>
          </a:pr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b="1" dirty="0" smtClean="0">
                <a:solidFill>
                  <a:schemeClr val="tx1"/>
                </a:solidFill>
              </a:rPr>
              <a:t>ટોટલ બટન દબાવવું</a:t>
            </a:r>
            <a:endParaRPr lang="en-IN" b="1" dirty="0">
              <a:solidFill>
                <a:schemeClr val="tx1"/>
              </a:solidFill>
            </a:endParaRPr>
          </a:p>
        </p:txBody>
      </p:sp>
      <p:sp>
        <p:nvSpPr>
          <p:cNvPr id="11" name="Oval 10"/>
          <p:cNvSpPr/>
          <p:nvPr/>
        </p:nvSpPr>
        <p:spPr>
          <a:xfrm>
            <a:off x="2862411" y="4926992"/>
            <a:ext cx="1413803" cy="914400"/>
          </a:xfrm>
          <a:prstGeom prst="ellipse">
            <a:avLst/>
          </a:pr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b="1" dirty="0" smtClean="0">
                <a:solidFill>
                  <a:schemeClr val="tx1"/>
                </a:solidFill>
              </a:rPr>
              <a:t>ક્લોઝ બટન</a:t>
            </a:r>
            <a:endParaRPr lang="en-IN" b="1" dirty="0">
              <a:solidFill>
                <a:schemeClr val="tx1"/>
              </a:solidFill>
            </a:endParaRPr>
          </a:p>
        </p:txBody>
      </p:sp>
      <p:sp>
        <p:nvSpPr>
          <p:cNvPr id="13" name="Curved Down Arrow 12"/>
          <p:cNvSpPr/>
          <p:nvPr/>
        </p:nvSpPr>
        <p:spPr>
          <a:xfrm rot="21390634">
            <a:off x="1601001" y="1230397"/>
            <a:ext cx="2105638" cy="718499"/>
          </a:xfrm>
          <a:prstGeom prst="curvedDownArrow">
            <a:avLst>
              <a:gd name="adj1" fmla="val 32572"/>
              <a:gd name="adj2" fmla="val 50000"/>
              <a:gd name="adj3" fmla="val 25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solidFill>
                <a:schemeClr val="tx1"/>
              </a:solidFill>
            </a:endParaRPr>
          </a:p>
        </p:txBody>
      </p:sp>
      <p:sp>
        <p:nvSpPr>
          <p:cNvPr id="15" name="Left-Right-Up Arrow 14"/>
          <p:cNvSpPr/>
          <p:nvPr/>
        </p:nvSpPr>
        <p:spPr>
          <a:xfrm>
            <a:off x="942536" y="2954219"/>
            <a:ext cx="655312" cy="548640"/>
          </a:xfrm>
          <a:prstGeom prst="leftRightUpArrow">
            <a:avLst>
              <a:gd name="adj1" fmla="val 25000"/>
              <a:gd name="adj2" fmla="val 22436"/>
              <a:gd name="adj3" fmla="val 2756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16" name="Rectangle 15"/>
          <p:cNvSpPr/>
          <p:nvPr/>
        </p:nvSpPr>
        <p:spPr>
          <a:xfrm>
            <a:off x="0" y="3123032"/>
            <a:ext cx="942536" cy="51816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sz="1600" dirty="0" smtClean="0">
                <a:solidFill>
                  <a:schemeClr val="tx1"/>
                </a:solidFill>
              </a:rPr>
              <a:t>બિઝી લેમ્પ</a:t>
            </a:r>
            <a:endParaRPr lang="en-IN" sz="1600" dirty="0">
              <a:solidFill>
                <a:schemeClr val="tx1"/>
              </a:solidFill>
            </a:endParaRPr>
          </a:p>
        </p:txBody>
      </p:sp>
      <p:sp>
        <p:nvSpPr>
          <p:cNvPr id="17" name="Rectangle 16"/>
          <p:cNvSpPr/>
          <p:nvPr/>
        </p:nvSpPr>
        <p:spPr>
          <a:xfrm>
            <a:off x="1597848" y="3108964"/>
            <a:ext cx="942536" cy="51816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sz="1600" dirty="0" smtClean="0">
                <a:solidFill>
                  <a:schemeClr val="tx1"/>
                </a:solidFill>
              </a:rPr>
              <a:t>રેડી લેમ્બ</a:t>
            </a:r>
            <a:endParaRPr lang="en-IN" sz="1600" dirty="0">
              <a:solidFill>
                <a:schemeClr val="tx1"/>
              </a:solidFill>
            </a:endParaRPr>
          </a:p>
        </p:txBody>
      </p:sp>
      <p:cxnSp>
        <p:nvCxnSpPr>
          <p:cNvPr id="19" name="Straight Arrow Connector 18"/>
          <p:cNvCxnSpPr>
            <a:stCxn id="16" idx="2"/>
          </p:cNvCxnSpPr>
          <p:nvPr/>
        </p:nvCxnSpPr>
        <p:spPr>
          <a:xfrm rot="16200000" flipH="1">
            <a:off x="259082" y="3853377"/>
            <a:ext cx="424373" cy="1"/>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16200000" flipH="1">
            <a:off x="1869832" y="3853378"/>
            <a:ext cx="424373" cy="1"/>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2" name="Rectangle 21"/>
          <p:cNvSpPr/>
          <p:nvPr/>
        </p:nvSpPr>
        <p:spPr>
          <a:xfrm>
            <a:off x="1" y="4065565"/>
            <a:ext cx="942536" cy="51816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b="1" dirty="0" smtClean="0">
                <a:solidFill>
                  <a:srgbClr val="FF0000"/>
                </a:solidFill>
              </a:rPr>
              <a:t>લાલ</a:t>
            </a:r>
            <a:endParaRPr lang="en-IN" b="1" dirty="0">
              <a:solidFill>
                <a:srgbClr val="FF0000"/>
              </a:solidFill>
            </a:endParaRPr>
          </a:p>
        </p:txBody>
      </p:sp>
      <p:sp>
        <p:nvSpPr>
          <p:cNvPr id="23" name="Rectangle 22"/>
          <p:cNvSpPr/>
          <p:nvPr/>
        </p:nvSpPr>
        <p:spPr>
          <a:xfrm>
            <a:off x="1648264" y="4065565"/>
            <a:ext cx="942536" cy="51816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b="1" dirty="0" smtClean="0">
                <a:solidFill>
                  <a:srgbClr val="00B050"/>
                </a:solidFill>
              </a:rPr>
              <a:t>લીલી</a:t>
            </a:r>
            <a:endParaRPr lang="en-IN" b="1" dirty="0">
              <a:solidFill>
                <a:srgbClr val="00B050"/>
              </a:solidFill>
            </a:endParaRPr>
          </a:p>
        </p:txBody>
      </p:sp>
      <p:sp>
        <p:nvSpPr>
          <p:cNvPr id="24" name="TextBox 23"/>
          <p:cNvSpPr txBox="1"/>
          <p:nvPr/>
        </p:nvSpPr>
        <p:spPr>
          <a:xfrm>
            <a:off x="1581087" y="787545"/>
            <a:ext cx="2145466" cy="369332"/>
          </a:xfrm>
          <a:prstGeom prst="rect">
            <a:avLst/>
          </a:prstGeom>
          <a:noFill/>
        </p:spPr>
        <p:txBody>
          <a:bodyPr wrap="square" rtlCol="0">
            <a:spAutoFit/>
          </a:bodyPr>
          <a:lstStyle/>
          <a:p>
            <a:pPr algn="ctr"/>
            <a:r>
              <a:rPr lang="gu-IN" dirty="0" smtClean="0"/>
              <a:t>પોલિંગ એજન્ટ પ્રેસ</a:t>
            </a:r>
            <a:endParaRPr lang="en-IN" dirty="0"/>
          </a:p>
        </p:txBody>
      </p:sp>
      <p:cxnSp>
        <p:nvCxnSpPr>
          <p:cNvPr id="26" name="Straight Arrow Connector 25"/>
          <p:cNvCxnSpPr/>
          <p:nvPr/>
        </p:nvCxnSpPr>
        <p:spPr>
          <a:xfrm rot="5400000" flipH="1" flipV="1">
            <a:off x="2434288" y="1152324"/>
            <a:ext cx="203981" cy="821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2" name="Rectangle 31"/>
          <p:cNvSpPr/>
          <p:nvPr/>
        </p:nvSpPr>
        <p:spPr>
          <a:xfrm>
            <a:off x="5380894" y="2022227"/>
            <a:ext cx="942536" cy="51816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sz="1600" dirty="0" smtClean="0">
                <a:solidFill>
                  <a:schemeClr val="tx1"/>
                </a:solidFill>
              </a:rPr>
              <a:t>રેડી બટન</a:t>
            </a:r>
            <a:endParaRPr lang="en-IN" sz="1600" dirty="0">
              <a:solidFill>
                <a:schemeClr val="tx1"/>
              </a:solidFill>
            </a:endParaRPr>
          </a:p>
        </p:txBody>
      </p:sp>
      <p:sp>
        <p:nvSpPr>
          <p:cNvPr id="38" name="Rectangle 37"/>
          <p:cNvSpPr/>
          <p:nvPr/>
        </p:nvSpPr>
        <p:spPr>
          <a:xfrm>
            <a:off x="7793495" y="2002307"/>
            <a:ext cx="1154723" cy="51816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sz="1600" dirty="0" smtClean="0">
                <a:solidFill>
                  <a:schemeClr val="tx1"/>
                </a:solidFill>
              </a:rPr>
              <a:t>ઉમેદવારની લાઇટ</a:t>
            </a:r>
            <a:endParaRPr lang="en-IN" sz="1600" dirty="0">
              <a:solidFill>
                <a:schemeClr val="tx1"/>
              </a:solidFill>
            </a:endParaRPr>
          </a:p>
        </p:txBody>
      </p:sp>
      <p:cxnSp>
        <p:nvCxnSpPr>
          <p:cNvPr id="40" name="Straight Arrow Connector 39"/>
          <p:cNvCxnSpPr/>
          <p:nvPr/>
        </p:nvCxnSpPr>
        <p:spPr>
          <a:xfrm rot="5400000">
            <a:off x="5606770" y="2715439"/>
            <a:ext cx="351692" cy="1588"/>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rot="5400000">
            <a:off x="8317311" y="2709587"/>
            <a:ext cx="351692" cy="1588"/>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52" name="Rectangle 51"/>
          <p:cNvSpPr/>
          <p:nvPr/>
        </p:nvSpPr>
        <p:spPr>
          <a:xfrm>
            <a:off x="8018585" y="2863943"/>
            <a:ext cx="942536" cy="51816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b="1" dirty="0" smtClean="0">
                <a:solidFill>
                  <a:srgbClr val="FF0000"/>
                </a:solidFill>
              </a:rPr>
              <a:t>લાલ</a:t>
            </a:r>
            <a:endParaRPr lang="en-IN" b="1" dirty="0">
              <a:solidFill>
                <a:srgbClr val="FF0000"/>
              </a:solidFill>
            </a:endParaRPr>
          </a:p>
        </p:txBody>
      </p:sp>
      <p:sp>
        <p:nvSpPr>
          <p:cNvPr id="53" name="Rectangle 52"/>
          <p:cNvSpPr/>
          <p:nvPr/>
        </p:nvSpPr>
        <p:spPr>
          <a:xfrm>
            <a:off x="5380894" y="2892079"/>
            <a:ext cx="942536" cy="51816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b="1" dirty="0" smtClean="0">
                <a:solidFill>
                  <a:schemeClr val="tx1"/>
                </a:solidFill>
              </a:rPr>
              <a:t>ઓફ</a:t>
            </a:r>
            <a:endParaRPr lang="en-IN" b="1" dirty="0">
              <a:solidFill>
                <a:schemeClr val="tx1"/>
              </a:solidFill>
            </a:endParaRPr>
          </a:p>
        </p:txBody>
      </p:sp>
      <p:sp>
        <p:nvSpPr>
          <p:cNvPr id="54" name="Left-Right-Up Arrow 53"/>
          <p:cNvSpPr/>
          <p:nvPr/>
        </p:nvSpPr>
        <p:spPr>
          <a:xfrm rot="10800000">
            <a:off x="6323429" y="3024556"/>
            <a:ext cx="1695155" cy="518160"/>
          </a:xfrm>
          <a:prstGeom prst="leftRigh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55" name="Rectangle 54"/>
          <p:cNvSpPr/>
          <p:nvPr/>
        </p:nvSpPr>
        <p:spPr>
          <a:xfrm>
            <a:off x="6724347" y="3573193"/>
            <a:ext cx="942536" cy="518160"/>
          </a:xfrm>
          <a:prstGeom prst="rect">
            <a:avLst/>
          </a:prstGeom>
          <a:solidFill>
            <a:srgbClr val="66FF33"/>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sz="1600" b="1" dirty="0" smtClean="0">
                <a:solidFill>
                  <a:schemeClr val="tx1"/>
                </a:solidFill>
              </a:rPr>
              <a:t>બીપ અવાજ</a:t>
            </a:r>
            <a:endParaRPr lang="en-IN" sz="1600" b="1" dirty="0">
              <a:solidFill>
                <a:schemeClr val="tx1"/>
              </a:solidFill>
            </a:endParaRPr>
          </a:p>
        </p:txBody>
      </p:sp>
      <p:cxnSp>
        <p:nvCxnSpPr>
          <p:cNvPr id="57" name="Straight Arrow Connector 56"/>
          <p:cNvCxnSpPr/>
          <p:nvPr/>
        </p:nvCxnSpPr>
        <p:spPr>
          <a:xfrm rot="10800000">
            <a:off x="5380895" y="1450560"/>
            <a:ext cx="1709223"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rot="5400000">
            <a:off x="6978370" y="1562307"/>
            <a:ext cx="223496"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6019800" y="1676437"/>
            <a:ext cx="2252003"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p:nvPr/>
        </p:nvCxnSpPr>
        <p:spPr>
          <a:xfrm rot="5400000">
            <a:off x="5884207" y="1810442"/>
            <a:ext cx="271186"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rot="5400000">
            <a:off x="8132502" y="1806734"/>
            <a:ext cx="271189" cy="900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0" name="Curved Left Arrow 69"/>
          <p:cNvSpPr/>
          <p:nvPr/>
        </p:nvSpPr>
        <p:spPr>
          <a:xfrm rot="20654150">
            <a:off x="7955865" y="3825952"/>
            <a:ext cx="770258" cy="1124003"/>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solidFill>
                <a:schemeClr val="tx1"/>
              </a:solidFill>
            </a:endParaRPr>
          </a:p>
        </p:txBody>
      </p:sp>
      <p:sp>
        <p:nvSpPr>
          <p:cNvPr id="72" name="Left Arrow 71"/>
          <p:cNvSpPr/>
          <p:nvPr/>
        </p:nvSpPr>
        <p:spPr>
          <a:xfrm>
            <a:off x="6020594" y="5117858"/>
            <a:ext cx="534937" cy="227868"/>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73" name="Rectangle 72"/>
          <p:cNvSpPr/>
          <p:nvPr/>
        </p:nvSpPr>
        <p:spPr>
          <a:xfrm>
            <a:off x="4811151" y="4926992"/>
            <a:ext cx="1207855" cy="810279"/>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sz="1600" dirty="0" smtClean="0">
                <a:solidFill>
                  <a:schemeClr val="tx1"/>
                </a:solidFill>
              </a:rPr>
              <a:t>નોંધાયેલા કુલ મતોની ખરાઈ કરવી</a:t>
            </a:r>
            <a:endParaRPr lang="en-IN" sz="1600" dirty="0">
              <a:solidFill>
                <a:schemeClr val="tx1"/>
              </a:solidFill>
            </a:endParaRPr>
          </a:p>
        </p:txBody>
      </p:sp>
      <p:sp>
        <p:nvSpPr>
          <p:cNvPr id="74" name="Left Arrow 73"/>
          <p:cNvSpPr/>
          <p:nvPr/>
        </p:nvSpPr>
        <p:spPr>
          <a:xfrm>
            <a:off x="4276214" y="5156324"/>
            <a:ext cx="534937" cy="227868"/>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75" name="TextBox 74"/>
          <p:cNvSpPr txBox="1"/>
          <p:nvPr/>
        </p:nvSpPr>
        <p:spPr>
          <a:xfrm>
            <a:off x="699867" y="1566597"/>
            <a:ext cx="485337" cy="379438"/>
          </a:xfrm>
          <a:prstGeom prst="rect">
            <a:avLst/>
          </a:prstGeom>
          <a:noFill/>
        </p:spPr>
        <p:txBody>
          <a:bodyPr wrap="square" rtlCol="0">
            <a:spAutoFit/>
          </a:bodyPr>
          <a:lstStyle/>
          <a:p>
            <a:pPr algn="ctr"/>
            <a:r>
              <a:rPr lang="en-US" b="1" dirty="0" smtClean="0"/>
              <a:t>1.</a:t>
            </a:r>
            <a:endParaRPr lang="en-IN" b="1" dirty="0"/>
          </a:p>
        </p:txBody>
      </p:sp>
      <p:sp>
        <p:nvSpPr>
          <p:cNvPr id="76" name="TextBox 75"/>
          <p:cNvSpPr txBox="1"/>
          <p:nvPr/>
        </p:nvSpPr>
        <p:spPr>
          <a:xfrm>
            <a:off x="2321153" y="513418"/>
            <a:ext cx="485337" cy="379438"/>
          </a:xfrm>
          <a:prstGeom prst="rect">
            <a:avLst/>
          </a:prstGeom>
          <a:noFill/>
        </p:spPr>
        <p:txBody>
          <a:bodyPr wrap="square" rtlCol="0">
            <a:spAutoFit/>
          </a:bodyPr>
          <a:lstStyle/>
          <a:p>
            <a:pPr algn="ctr"/>
            <a:r>
              <a:rPr lang="en-US" b="1" dirty="0" smtClean="0"/>
              <a:t>2.</a:t>
            </a:r>
            <a:endParaRPr lang="en-IN" b="1" dirty="0"/>
          </a:p>
        </p:txBody>
      </p:sp>
      <p:sp>
        <p:nvSpPr>
          <p:cNvPr id="77" name="TextBox 76"/>
          <p:cNvSpPr txBox="1"/>
          <p:nvPr/>
        </p:nvSpPr>
        <p:spPr>
          <a:xfrm>
            <a:off x="4276214" y="777439"/>
            <a:ext cx="485337" cy="379438"/>
          </a:xfrm>
          <a:prstGeom prst="rect">
            <a:avLst/>
          </a:prstGeom>
          <a:noFill/>
        </p:spPr>
        <p:txBody>
          <a:bodyPr wrap="square" rtlCol="0">
            <a:spAutoFit/>
          </a:bodyPr>
          <a:lstStyle/>
          <a:p>
            <a:pPr algn="ctr"/>
            <a:r>
              <a:rPr lang="en-US" b="1" dirty="0" smtClean="0"/>
              <a:t>3.</a:t>
            </a:r>
            <a:endParaRPr lang="en-IN" b="1" dirty="0"/>
          </a:p>
        </p:txBody>
      </p:sp>
      <p:sp>
        <p:nvSpPr>
          <p:cNvPr id="78" name="TextBox 77"/>
          <p:cNvSpPr txBox="1"/>
          <p:nvPr/>
        </p:nvSpPr>
        <p:spPr>
          <a:xfrm>
            <a:off x="6239010" y="3686127"/>
            <a:ext cx="485337" cy="379438"/>
          </a:xfrm>
          <a:prstGeom prst="rect">
            <a:avLst/>
          </a:prstGeom>
          <a:noFill/>
        </p:spPr>
        <p:txBody>
          <a:bodyPr wrap="square" rtlCol="0">
            <a:spAutoFit/>
          </a:bodyPr>
          <a:lstStyle/>
          <a:p>
            <a:pPr algn="ctr"/>
            <a:r>
              <a:rPr lang="en-US" b="1" dirty="0" smtClean="0"/>
              <a:t>4.</a:t>
            </a:r>
            <a:endParaRPr lang="en-IN" b="1" dirty="0"/>
          </a:p>
        </p:txBody>
      </p:sp>
      <p:sp>
        <p:nvSpPr>
          <p:cNvPr id="79" name="TextBox 78"/>
          <p:cNvSpPr txBox="1"/>
          <p:nvPr/>
        </p:nvSpPr>
        <p:spPr>
          <a:xfrm>
            <a:off x="7533247" y="4403577"/>
            <a:ext cx="485337" cy="379438"/>
          </a:xfrm>
          <a:prstGeom prst="rect">
            <a:avLst/>
          </a:prstGeom>
          <a:noFill/>
        </p:spPr>
        <p:txBody>
          <a:bodyPr wrap="square" rtlCol="0">
            <a:spAutoFit/>
          </a:bodyPr>
          <a:lstStyle/>
          <a:p>
            <a:pPr algn="ctr"/>
            <a:r>
              <a:rPr lang="en-US" b="1" dirty="0" smtClean="0"/>
              <a:t>5.</a:t>
            </a:r>
            <a:endParaRPr lang="en-IN" b="1" dirty="0"/>
          </a:p>
        </p:txBody>
      </p:sp>
      <p:sp>
        <p:nvSpPr>
          <p:cNvPr id="80" name="TextBox 79"/>
          <p:cNvSpPr txBox="1"/>
          <p:nvPr/>
        </p:nvSpPr>
        <p:spPr>
          <a:xfrm>
            <a:off x="3241216" y="4593296"/>
            <a:ext cx="485337" cy="379438"/>
          </a:xfrm>
          <a:prstGeom prst="rect">
            <a:avLst/>
          </a:prstGeom>
          <a:noFill/>
        </p:spPr>
        <p:txBody>
          <a:bodyPr wrap="square" rtlCol="0">
            <a:spAutoFit/>
          </a:bodyPr>
          <a:lstStyle/>
          <a:p>
            <a:pPr algn="ctr"/>
            <a:r>
              <a:rPr lang="en-US" b="1" dirty="0" smtClean="0"/>
              <a:t>6.</a:t>
            </a:r>
            <a:endParaRPr lang="en-IN" b="1" dirty="0"/>
          </a:p>
        </p:txBody>
      </p:sp>
    </p:spTree>
    <p:extLst>
      <p:ext uri="{BB962C8B-B14F-4D97-AF65-F5344CB8AC3E}">
        <p14:creationId xmlns:p14="http://schemas.microsoft.com/office/powerpoint/2010/main" xmlns="" val="142719943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u-IN" dirty="0" smtClean="0"/>
              <a:t>મોક પોલનું આયોજન</a:t>
            </a:r>
            <a:endParaRPr lang="en-US" dirty="0"/>
          </a:p>
        </p:txBody>
      </p:sp>
      <p:sp>
        <p:nvSpPr>
          <p:cNvPr id="3" name="Content Placeholder 2"/>
          <p:cNvSpPr>
            <a:spLocks noGrp="1"/>
          </p:cNvSpPr>
          <p:nvPr>
            <p:ph idx="1"/>
          </p:nvPr>
        </p:nvSpPr>
        <p:spPr/>
        <p:txBody>
          <a:bodyPr/>
          <a:lstStyle/>
          <a:p>
            <a:endParaRPr lang="en-US" dirty="0"/>
          </a:p>
        </p:txBody>
      </p:sp>
      <p:sp>
        <p:nvSpPr>
          <p:cNvPr id="4" name="Date Placeholder 3"/>
          <p:cNvSpPr>
            <a:spLocks noGrp="1"/>
          </p:cNvSpPr>
          <p:nvPr>
            <p:ph type="dt" sz="half" idx="10"/>
          </p:nvPr>
        </p:nvSpPr>
        <p:spPr/>
        <p:txBody>
          <a:bodyPr/>
          <a:lstStyle/>
          <a:p>
            <a:fld id="{A85EEAE9-501B-C243-8F30-4654287FE9A3}"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13</a:t>
            </a:fld>
            <a:endParaRPr lang="en-US"/>
          </a:p>
        </p:txBody>
      </p:sp>
      <p:sp>
        <p:nvSpPr>
          <p:cNvPr id="7" name="TextBox 6"/>
          <p:cNvSpPr txBox="1"/>
          <p:nvPr/>
        </p:nvSpPr>
        <p:spPr>
          <a:xfrm>
            <a:off x="457200" y="5653587"/>
            <a:ext cx="1188146" cy="523220"/>
          </a:xfrm>
          <a:prstGeom prst="rect">
            <a:avLst/>
          </a:prstGeom>
          <a:solidFill>
            <a:schemeClr val="accent6">
              <a:lumMod val="60000"/>
              <a:lumOff val="40000"/>
            </a:schemeClr>
          </a:solidFill>
        </p:spPr>
        <p:txBody>
          <a:bodyPr wrap="none" rtlCol="0">
            <a:spAutoFit/>
          </a:bodyPr>
          <a:lstStyle/>
          <a:p>
            <a:r>
              <a:rPr lang="gu-IN" sz="2800" b="1" dirty="0" smtClean="0">
                <a:ln>
                  <a:solidFill>
                    <a:schemeClr val="tx2">
                      <a:lumMod val="60000"/>
                      <a:lumOff val="40000"/>
                    </a:schemeClr>
                  </a:solidFill>
                </a:ln>
                <a:latin typeface="Cambria"/>
                <a:cs typeface="Cambria"/>
              </a:rPr>
              <a:t>ક્લિયર</a:t>
            </a:r>
            <a:endParaRPr lang="en-US" sz="2800" b="1" dirty="0">
              <a:ln>
                <a:solidFill>
                  <a:schemeClr val="tx2">
                    <a:lumMod val="60000"/>
                    <a:lumOff val="40000"/>
                  </a:schemeClr>
                </a:solidFill>
              </a:ln>
              <a:latin typeface="Cambria"/>
              <a:cs typeface="Cambria"/>
            </a:endParaRPr>
          </a:p>
        </p:txBody>
      </p:sp>
      <p:sp>
        <p:nvSpPr>
          <p:cNvPr id="8" name="TextBox 7"/>
          <p:cNvSpPr txBox="1"/>
          <p:nvPr/>
        </p:nvSpPr>
        <p:spPr>
          <a:xfrm>
            <a:off x="1513900" y="5131432"/>
            <a:ext cx="1059906" cy="523220"/>
          </a:xfrm>
          <a:prstGeom prst="rect">
            <a:avLst/>
          </a:prstGeom>
          <a:solidFill>
            <a:schemeClr val="accent4">
              <a:lumMod val="60000"/>
              <a:lumOff val="40000"/>
            </a:schemeClr>
          </a:solidFill>
        </p:spPr>
        <p:txBody>
          <a:bodyPr wrap="none" rtlCol="0">
            <a:spAutoFit/>
          </a:bodyPr>
          <a:lstStyle/>
          <a:p>
            <a:r>
              <a:rPr lang="gu-IN" sz="2800" b="1" dirty="0" smtClean="0">
                <a:latin typeface="Cambria"/>
                <a:cs typeface="Cambria"/>
              </a:rPr>
              <a:t>બેલોટ</a:t>
            </a:r>
            <a:endParaRPr lang="en-US" sz="2800" b="1" dirty="0">
              <a:latin typeface="Cambria"/>
              <a:cs typeface="Cambria"/>
            </a:endParaRPr>
          </a:p>
        </p:txBody>
      </p:sp>
      <p:sp>
        <p:nvSpPr>
          <p:cNvPr id="9" name="Oval 15" descr="P1010563"/>
          <p:cNvSpPr>
            <a:spLocks noChangeArrowheads="1"/>
          </p:cNvSpPr>
          <p:nvPr/>
        </p:nvSpPr>
        <p:spPr bwMode="auto">
          <a:xfrm>
            <a:off x="700317" y="2582489"/>
            <a:ext cx="2305050" cy="1981200"/>
          </a:xfrm>
          <a:prstGeom prst="ellipse">
            <a:avLst/>
          </a:prstGeom>
          <a:blipFill dpi="0" rotWithShape="0">
            <a:blip r:embed="rId2" cstate="print"/>
            <a:srcRect/>
            <a:stretch>
              <a:fillRect/>
            </a:stretch>
          </a:blipFill>
          <a:ln w="19050">
            <a:solidFill>
              <a:srgbClr val="FF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 name="AutoShape 17"/>
          <p:cNvSpPr>
            <a:spLocks noChangeArrowheads="1"/>
          </p:cNvSpPr>
          <p:nvPr/>
        </p:nvSpPr>
        <p:spPr bwMode="auto">
          <a:xfrm>
            <a:off x="457200" y="1614675"/>
            <a:ext cx="2847415" cy="896937"/>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gu-IN" sz="1600" dirty="0" smtClean="0">
                <a:solidFill>
                  <a:schemeClr val="bg1"/>
                </a:solidFill>
                <a:latin typeface="Cambria"/>
                <a:cs typeface="Cambria"/>
              </a:rPr>
              <a:t>તમામ ઉમેદવારોને સમાન સંખ્યામાં મતો અપાય તેનં ધ્યાન રાખવું</a:t>
            </a:r>
            <a:endParaRPr lang="en-US" sz="1600" dirty="0">
              <a:solidFill>
                <a:schemeClr val="bg1"/>
              </a:solidFill>
              <a:latin typeface="Cambria"/>
              <a:cs typeface="Cambria"/>
            </a:endParaRPr>
          </a:p>
        </p:txBody>
      </p:sp>
      <p:sp>
        <p:nvSpPr>
          <p:cNvPr id="11" name="TextBox 10"/>
          <p:cNvSpPr txBox="1"/>
          <p:nvPr/>
        </p:nvSpPr>
        <p:spPr>
          <a:xfrm>
            <a:off x="2681457" y="4608212"/>
            <a:ext cx="1021433" cy="523220"/>
          </a:xfrm>
          <a:prstGeom prst="rect">
            <a:avLst/>
          </a:prstGeom>
          <a:solidFill>
            <a:schemeClr val="tx2">
              <a:lumMod val="60000"/>
              <a:lumOff val="40000"/>
            </a:schemeClr>
          </a:solidFill>
        </p:spPr>
        <p:txBody>
          <a:bodyPr wrap="none" rtlCol="0">
            <a:spAutoFit/>
          </a:bodyPr>
          <a:lstStyle/>
          <a:p>
            <a:r>
              <a:rPr lang="gu-IN" sz="2800" b="1" dirty="0" smtClean="0">
                <a:latin typeface="Cambria"/>
                <a:cs typeface="Cambria"/>
              </a:rPr>
              <a:t>ક્લોઝ</a:t>
            </a:r>
            <a:endParaRPr lang="en-US" sz="2800" b="1" dirty="0">
              <a:latin typeface="Cambria"/>
              <a:cs typeface="Cambria"/>
            </a:endParaRPr>
          </a:p>
        </p:txBody>
      </p:sp>
      <p:sp>
        <p:nvSpPr>
          <p:cNvPr id="12" name="TextBox 11"/>
          <p:cNvSpPr txBox="1"/>
          <p:nvPr/>
        </p:nvSpPr>
        <p:spPr>
          <a:xfrm>
            <a:off x="3730507" y="4100572"/>
            <a:ext cx="1133644" cy="523220"/>
          </a:xfrm>
          <a:prstGeom prst="rect">
            <a:avLst/>
          </a:prstGeom>
          <a:solidFill>
            <a:schemeClr val="accent2">
              <a:lumMod val="75000"/>
            </a:schemeClr>
          </a:solidFill>
        </p:spPr>
        <p:txBody>
          <a:bodyPr wrap="none" rtlCol="0">
            <a:spAutoFit/>
          </a:bodyPr>
          <a:lstStyle/>
          <a:p>
            <a:r>
              <a:rPr lang="gu-IN" sz="2800" b="1" dirty="0" smtClean="0">
                <a:latin typeface="Cambria"/>
                <a:cs typeface="Cambria"/>
              </a:rPr>
              <a:t>રિઝલ્ટ</a:t>
            </a:r>
            <a:endParaRPr lang="en-US" sz="2800" b="1" dirty="0">
              <a:latin typeface="Cambria"/>
              <a:cs typeface="Cambria"/>
            </a:endParaRPr>
          </a:p>
        </p:txBody>
      </p:sp>
      <p:sp>
        <p:nvSpPr>
          <p:cNvPr id="13" name="TextBox 12"/>
          <p:cNvSpPr txBox="1"/>
          <p:nvPr/>
        </p:nvSpPr>
        <p:spPr>
          <a:xfrm>
            <a:off x="4981684" y="3588016"/>
            <a:ext cx="1188146" cy="523220"/>
          </a:xfrm>
          <a:prstGeom prst="rect">
            <a:avLst/>
          </a:prstGeom>
          <a:solidFill>
            <a:schemeClr val="bg2">
              <a:lumMod val="75000"/>
            </a:schemeClr>
          </a:solidFill>
        </p:spPr>
        <p:txBody>
          <a:bodyPr wrap="none" rtlCol="0">
            <a:spAutoFit/>
          </a:bodyPr>
          <a:lstStyle/>
          <a:p>
            <a:r>
              <a:rPr lang="gu-IN" sz="2800" b="1" dirty="0" smtClean="0">
                <a:latin typeface="Cambria"/>
                <a:cs typeface="Cambria"/>
              </a:rPr>
              <a:t>ક્લિયર</a:t>
            </a:r>
            <a:endParaRPr lang="en-US" sz="2800" b="1" dirty="0">
              <a:latin typeface="Cambria"/>
              <a:cs typeface="Cambria"/>
            </a:endParaRPr>
          </a:p>
        </p:txBody>
      </p:sp>
      <p:sp>
        <p:nvSpPr>
          <p:cNvPr id="14" name="TextBox 13"/>
          <p:cNvSpPr txBox="1"/>
          <p:nvPr/>
        </p:nvSpPr>
        <p:spPr>
          <a:xfrm>
            <a:off x="6041670" y="3079737"/>
            <a:ext cx="1665841" cy="523220"/>
          </a:xfrm>
          <a:prstGeom prst="rect">
            <a:avLst/>
          </a:prstGeom>
          <a:solidFill>
            <a:srgbClr val="FF6600"/>
          </a:solidFill>
        </p:spPr>
        <p:txBody>
          <a:bodyPr wrap="none" rtlCol="0">
            <a:spAutoFit/>
          </a:bodyPr>
          <a:lstStyle/>
          <a:p>
            <a:r>
              <a:rPr lang="gu-IN" sz="2800" b="1" dirty="0" smtClean="0">
                <a:latin typeface="Cambria"/>
                <a:cs typeface="Cambria"/>
              </a:rPr>
              <a:t>સ્વિચ ઓફ</a:t>
            </a:r>
            <a:endParaRPr lang="en-US" sz="2800" b="1" dirty="0">
              <a:latin typeface="Cambria"/>
              <a:cs typeface="Cambria"/>
            </a:endParaRPr>
          </a:p>
        </p:txBody>
      </p:sp>
      <p:sp>
        <p:nvSpPr>
          <p:cNvPr id="15" name="TextBox 14"/>
          <p:cNvSpPr txBox="1"/>
          <p:nvPr/>
        </p:nvSpPr>
        <p:spPr>
          <a:xfrm>
            <a:off x="7854372" y="2571376"/>
            <a:ext cx="845103" cy="523220"/>
          </a:xfrm>
          <a:prstGeom prst="rect">
            <a:avLst/>
          </a:prstGeom>
          <a:solidFill>
            <a:srgbClr val="3366FF"/>
          </a:solidFill>
        </p:spPr>
        <p:txBody>
          <a:bodyPr wrap="none" rtlCol="0">
            <a:spAutoFit/>
          </a:bodyPr>
          <a:lstStyle/>
          <a:p>
            <a:r>
              <a:rPr lang="gu-IN" sz="2800" b="1" dirty="0" smtClean="0">
                <a:latin typeface="Cambria"/>
                <a:cs typeface="Cambria"/>
              </a:rPr>
              <a:t>સીલ</a:t>
            </a:r>
            <a:endParaRPr lang="en-US" sz="2800" b="1" dirty="0">
              <a:latin typeface="Cambria"/>
              <a:cs typeface="Cambria"/>
            </a:endParaRPr>
          </a:p>
        </p:txBody>
      </p:sp>
      <p:sp>
        <p:nvSpPr>
          <p:cNvPr id="16" name="TextBox 15"/>
          <p:cNvSpPr txBox="1"/>
          <p:nvPr/>
        </p:nvSpPr>
        <p:spPr>
          <a:xfrm>
            <a:off x="1942352" y="5654652"/>
            <a:ext cx="314659" cy="400110"/>
          </a:xfrm>
          <a:prstGeom prst="rect">
            <a:avLst/>
          </a:prstGeom>
          <a:noFill/>
        </p:spPr>
        <p:txBody>
          <a:bodyPr wrap="none" rtlCol="0">
            <a:spAutoFit/>
          </a:bodyPr>
          <a:lstStyle/>
          <a:p>
            <a:r>
              <a:rPr lang="en-US" sz="2000" b="1" dirty="0" smtClean="0"/>
              <a:t>2</a:t>
            </a:r>
            <a:endParaRPr lang="en-US" sz="2000" b="1" dirty="0"/>
          </a:p>
        </p:txBody>
      </p:sp>
      <p:sp>
        <p:nvSpPr>
          <p:cNvPr id="17" name="TextBox 16"/>
          <p:cNvSpPr txBox="1"/>
          <p:nvPr/>
        </p:nvSpPr>
        <p:spPr>
          <a:xfrm>
            <a:off x="3112094" y="5265313"/>
            <a:ext cx="314659" cy="400110"/>
          </a:xfrm>
          <a:prstGeom prst="rect">
            <a:avLst/>
          </a:prstGeom>
          <a:noFill/>
        </p:spPr>
        <p:txBody>
          <a:bodyPr wrap="none" rtlCol="0">
            <a:spAutoFit/>
          </a:bodyPr>
          <a:lstStyle/>
          <a:p>
            <a:r>
              <a:rPr lang="en-US" sz="2000" b="1" dirty="0" smtClean="0"/>
              <a:t>3</a:t>
            </a:r>
            <a:endParaRPr lang="en-US" sz="2000" b="1" dirty="0"/>
          </a:p>
        </p:txBody>
      </p:sp>
      <p:sp>
        <p:nvSpPr>
          <p:cNvPr id="18" name="TextBox 17"/>
          <p:cNvSpPr txBox="1"/>
          <p:nvPr/>
        </p:nvSpPr>
        <p:spPr>
          <a:xfrm>
            <a:off x="4280494" y="4762100"/>
            <a:ext cx="314659" cy="400110"/>
          </a:xfrm>
          <a:prstGeom prst="rect">
            <a:avLst/>
          </a:prstGeom>
          <a:noFill/>
        </p:spPr>
        <p:txBody>
          <a:bodyPr wrap="none" rtlCol="0">
            <a:spAutoFit/>
          </a:bodyPr>
          <a:lstStyle/>
          <a:p>
            <a:r>
              <a:rPr lang="en-US" sz="2000" b="1" dirty="0" smtClean="0"/>
              <a:t>4</a:t>
            </a:r>
            <a:endParaRPr lang="en-US" sz="2000" b="1" dirty="0"/>
          </a:p>
        </p:txBody>
      </p:sp>
      <p:sp>
        <p:nvSpPr>
          <p:cNvPr id="19" name="TextBox 18"/>
          <p:cNvSpPr txBox="1"/>
          <p:nvPr/>
        </p:nvSpPr>
        <p:spPr>
          <a:xfrm>
            <a:off x="5419012" y="4254460"/>
            <a:ext cx="314659" cy="400110"/>
          </a:xfrm>
          <a:prstGeom prst="rect">
            <a:avLst/>
          </a:prstGeom>
          <a:noFill/>
        </p:spPr>
        <p:txBody>
          <a:bodyPr wrap="none" rtlCol="0">
            <a:spAutoFit/>
          </a:bodyPr>
          <a:lstStyle/>
          <a:p>
            <a:r>
              <a:rPr lang="en-US" sz="2000" b="1" dirty="0" smtClean="0"/>
              <a:t>5</a:t>
            </a:r>
            <a:endParaRPr lang="en-US" sz="2000" b="1" dirty="0"/>
          </a:p>
        </p:txBody>
      </p:sp>
      <p:sp>
        <p:nvSpPr>
          <p:cNvPr id="20" name="TextBox 19"/>
          <p:cNvSpPr txBox="1"/>
          <p:nvPr/>
        </p:nvSpPr>
        <p:spPr>
          <a:xfrm>
            <a:off x="6811529" y="3731240"/>
            <a:ext cx="314659" cy="400110"/>
          </a:xfrm>
          <a:prstGeom prst="rect">
            <a:avLst/>
          </a:prstGeom>
          <a:noFill/>
        </p:spPr>
        <p:txBody>
          <a:bodyPr wrap="none" rtlCol="0">
            <a:spAutoFit/>
          </a:bodyPr>
          <a:lstStyle/>
          <a:p>
            <a:r>
              <a:rPr lang="en-US" sz="2000" b="1" dirty="0" smtClean="0"/>
              <a:t>6</a:t>
            </a:r>
            <a:endParaRPr lang="en-US" sz="2000" b="1" dirty="0"/>
          </a:p>
        </p:txBody>
      </p:sp>
      <p:sp>
        <p:nvSpPr>
          <p:cNvPr id="21" name="TextBox 20"/>
          <p:cNvSpPr txBox="1"/>
          <p:nvPr/>
        </p:nvSpPr>
        <p:spPr>
          <a:xfrm>
            <a:off x="8174164" y="3218684"/>
            <a:ext cx="314659" cy="400110"/>
          </a:xfrm>
          <a:prstGeom prst="rect">
            <a:avLst/>
          </a:prstGeom>
          <a:noFill/>
        </p:spPr>
        <p:txBody>
          <a:bodyPr wrap="none" rtlCol="0">
            <a:spAutoFit/>
          </a:bodyPr>
          <a:lstStyle/>
          <a:p>
            <a:r>
              <a:rPr lang="en-US" sz="2000" b="1" dirty="0" smtClean="0"/>
              <a:t>7</a:t>
            </a:r>
            <a:endParaRPr lang="en-US" sz="2000" b="1" dirty="0"/>
          </a:p>
        </p:txBody>
      </p:sp>
      <p:sp>
        <p:nvSpPr>
          <p:cNvPr id="22" name="Action Button: Return 21">
            <a:hlinkClick r:id="rId3" action="ppaction://hlinksldjump" highlightClick="1">
              <a:snd r:embed="rId4" name="Doorbell"/>
            </a:hlinkClick>
          </p:cNvPr>
          <p:cNvSpPr/>
          <p:nvPr/>
        </p:nvSpPr>
        <p:spPr>
          <a:xfrm>
            <a:off x="8803392" y="6509706"/>
            <a:ext cx="352937" cy="348294"/>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51984797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gu-IN" dirty="0" smtClean="0"/>
              <a:t>મોક પોલનું આયોજન</a:t>
            </a:r>
            <a:endParaRPr lang="en-US" dirty="0"/>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fld id="{0C892C62-C57F-5147-A92F-9FC9968AB666}"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14</a:t>
            </a:fld>
            <a:endParaRPr lang="en-US"/>
          </a:p>
        </p:txBody>
      </p:sp>
      <p:sp>
        <p:nvSpPr>
          <p:cNvPr id="7" name="Rectangle 3"/>
          <p:cNvSpPr txBox="1">
            <a:spLocks noChangeArrowheads="1"/>
          </p:cNvSpPr>
          <p:nvPr/>
        </p:nvSpPr>
        <p:spPr>
          <a:xfrm>
            <a:off x="457200" y="1219200"/>
            <a:ext cx="8229600" cy="5638800"/>
          </a:xfrm>
          <a:prstGeom prst="rect">
            <a:avLst/>
          </a:prstGeom>
          <a:solidFill>
            <a:srgbClr val="FFCCCC"/>
          </a:solid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Times"/>
                <a:ea typeface="+mn-ea"/>
                <a:cs typeface="Times"/>
              </a:defRPr>
            </a:lvl1pPr>
            <a:lvl2pPr marL="742950" indent="-285750" algn="l" defTabSz="457200" rtl="0" eaLnBrk="1" latinLnBrk="0" hangingPunct="1">
              <a:spcBef>
                <a:spcPct val="20000"/>
              </a:spcBef>
              <a:buFont typeface="Arial"/>
              <a:buChar char="–"/>
              <a:defRPr sz="2800" kern="1200">
                <a:solidFill>
                  <a:schemeClr val="tx1"/>
                </a:solidFill>
                <a:latin typeface="Times"/>
                <a:ea typeface="+mn-ea"/>
                <a:cs typeface="Times"/>
              </a:defRPr>
            </a:lvl2pPr>
            <a:lvl3pPr marL="1143000" indent="-228600" algn="l" defTabSz="457200" rtl="0" eaLnBrk="1" latinLnBrk="0" hangingPunct="1">
              <a:spcBef>
                <a:spcPct val="20000"/>
              </a:spcBef>
              <a:buFont typeface="Arial"/>
              <a:buChar char="•"/>
              <a:defRPr sz="2400" kern="1200">
                <a:solidFill>
                  <a:schemeClr val="tx1"/>
                </a:solidFill>
                <a:latin typeface="Times"/>
                <a:ea typeface="+mn-ea"/>
                <a:cs typeface="Times"/>
              </a:defRPr>
            </a:lvl3pPr>
            <a:lvl4pPr marL="1600200" indent="-228600" algn="l" defTabSz="457200" rtl="0" eaLnBrk="1" latinLnBrk="0" hangingPunct="1">
              <a:spcBef>
                <a:spcPct val="20000"/>
              </a:spcBef>
              <a:buFont typeface="Arial"/>
              <a:buChar char="–"/>
              <a:defRPr sz="2000" kern="1200">
                <a:solidFill>
                  <a:schemeClr val="tx1"/>
                </a:solidFill>
                <a:latin typeface="Times"/>
                <a:ea typeface="+mn-ea"/>
                <a:cs typeface="Times"/>
              </a:defRPr>
            </a:lvl4pPr>
            <a:lvl5pPr marL="2057400" indent="-228600" algn="l" defTabSz="457200" rtl="0" eaLnBrk="1" latinLnBrk="0" hangingPunct="1">
              <a:spcBef>
                <a:spcPct val="20000"/>
              </a:spcBef>
              <a:buFont typeface="Arial"/>
              <a:buChar char="»"/>
              <a:defRPr sz="2000" kern="1200">
                <a:solidFill>
                  <a:schemeClr val="tx1"/>
                </a:solidFill>
                <a:latin typeface="Times"/>
                <a:ea typeface="+mn-ea"/>
                <a:cs typeface="Time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609600" indent="-609600" algn="ctr">
              <a:lnSpc>
                <a:spcPct val="80000"/>
              </a:lnSpc>
              <a:buFont typeface="Wingdings" charset="0"/>
              <a:buNone/>
            </a:pPr>
            <a:r>
              <a:rPr lang="en-US" sz="1800" b="1" u="sng" dirty="0" smtClean="0">
                <a:solidFill>
                  <a:srgbClr val="111111"/>
                </a:solidFill>
              </a:rPr>
              <a:t>Mock Poll Certificate</a:t>
            </a:r>
            <a:endParaRPr lang="en-US" sz="1800" b="1" dirty="0" smtClean="0">
              <a:solidFill>
                <a:srgbClr val="111111"/>
              </a:solidFill>
            </a:endParaRPr>
          </a:p>
          <a:p>
            <a:pPr marL="609600" indent="-609600">
              <a:lnSpc>
                <a:spcPct val="80000"/>
              </a:lnSpc>
              <a:buFont typeface="Wingdings" charset="0"/>
              <a:buNone/>
            </a:pPr>
            <a:r>
              <a:rPr lang="en-US" sz="1800" dirty="0" smtClean="0">
                <a:solidFill>
                  <a:srgbClr val="111111"/>
                </a:solidFill>
              </a:rPr>
              <a:t>This is to certify that I ……………….. Presiding Officer at the Polling Station No….. of ……….Assembly Constituency ( or the ……… Assembly segment under …….. Parliamentary Constituency) conducted the Mock Poll at ……. AM today, the poll day i.e. 30.4.2009 following the instructions issued by the Election Commission of India.</a:t>
            </a:r>
          </a:p>
          <a:p>
            <a:pPr marL="609600" indent="-609600">
              <a:lnSpc>
                <a:spcPct val="80000"/>
              </a:lnSpc>
              <a:buFont typeface="Wingdings" charset="0"/>
              <a:buNone/>
            </a:pPr>
            <a:r>
              <a:rPr lang="en-US" sz="1800" dirty="0" smtClean="0">
                <a:solidFill>
                  <a:srgbClr val="111111"/>
                </a:solidFill>
              </a:rPr>
              <a:t>A total of ….. votes were polled in the mock poll and after the mock poll I have carefully cleared the memory and the total votes polled showed </a:t>
            </a:r>
            <a:r>
              <a:rPr lang="ja-JP" altLang="en-US" sz="1800" dirty="0" smtClean="0">
                <a:solidFill>
                  <a:srgbClr val="111111"/>
                </a:solidFill>
                <a:latin typeface="Arial"/>
              </a:rPr>
              <a:t>‘</a:t>
            </a:r>
            <a:r>
              <a:rPr lang="en-US" sz="1800" dirty="0" smtClean="0">
                <a:solidFill>
                  <a:srgbClr val="111111"/>
                </a:solidFill>
              </a:rPr>
              <a:t>0</a:t>
            </a:r>
            <a:r>
              <a:rPr lang="ja-JP" altLang="en-US" sz="1800" dirty="0" smtClean="0">
                <a:solidFill>
                  <a:srgbClr val="111111"/>
                </a:solidFill>
                <a:latin typeface="Arial"/>
              </a:rPr>
              <a:t>’</a:t>
            </a:r>
            <a:r>
              <a:rPr lang="en-US" sz="1800" dirty="0" smtClean="0">
                <a:solidFill>
                  <a:srgbClr val="111111"/>
                </a:solidFill>
              </a:rPr>
              <a:t> after clearing the memory.</a:t>
            </a:r>
          </a:p>
          <a:p>
            <a:pPr marL="609600" indent="-609600">
              <a:lnSpc>
                <a:spcPct val="80000"/>
              </a:lnSpc>
              <a:buFont typeface="Wingdings" charset="0"/>
              <a:buNone/>
            </a:pPr>
            <a:r>
              <a:rPr lang="en-US" sz="1800" dirty="0" smtClean="0">
                <a:solidFill>
                  <a:srgbClr val="111111"/>
                </a:solidFill>
              </a:rPr>
              <a:t>At the time of mock poll the following polling agents representing the candidates whose names mentioned against the names of such agents were present and I have obtained their signatures.</a:t>
            </a:r>
          </a:p>
          <a:p>
            <a:pPr marL="609600" indent="-609600">
              <a:lnSpc>
                <a:spcPct val="80000"/>
              </a:lnSpc>
              <a:buFont typeface="Wingdings" charset="0"/>
              <a:buNone/>
            </a:pPr>
            <a:r>
              <a:rPr lang="en-US" sz="1800" dirty="0" smtClean="0">
                <a:solidFill>
                  <a:srgbClr val="111111"/>
                </a:solidFill>
              </a:rPr>
              <a:t>At the time of mock poll the agents of only ……. contesting candidate were present. After waiting for ten minutes I conducted the mock poll along with other polling staff at ……. I have mentioned the name of the agent present at the time of mock poll including the name of the candidate whom he presented.</a:t>
            </a:r>
          </a:p>
          <a:p>
            <a:pPr marL="609600" indent="-609600">
              <a:lnSpc>
                <a:spcPct val="80000"/>
              </a:lnSpc>
              <a:buFont typeface="Wingdings" charset="0"/>
              <a:buNone/>
            </a:pPr>
            <a:r>
              <a:rPr lang="en-US" sz="1800" dirty="0" smtClean="0">
                <a:solidFill>
                  <a:srgbClr val="111111"/>
                </a:solidFill>
              </a:rPr>
              <a:t>(In case, no agent was present it shall be mentioned </a:t>
            </a:r>
            <a:r>
              <a:rPr lang="ja-JP" altLang="en-US" sz="1800" dirty="0" smtClean="0">
                <a:solidFill>
                  <a:srgbClr val="111111"/>
                </a:solidFill>
                <a:latin typeface="Arial"/>
              </a:rPr>
              <a:t>“</a:t>
            </a:r>
            <a:r>
              <a:rPr lang="en-US" sz="1800" dirty="0" smtClean="0">
                <a:solidFill>
                  <a:srgbClr val="111111"/>
                </a:solidFill>
              </a:rPr>
              <a:t>No Polling Agent was present at the time of mock poll</a:t>
            </a:r>
            <a:r>
              <a:rPr lang="ja-JP" altLang="en-US" sz="1800" dirty="0" smtClean="0">
                <a:solidFill>
                  <a:srgbClr val="111111"/>
                </a:solidFill>
                <a:latin typeface="Arial"/>
              </a:rPr>
              <a:t>”</a:t>
            </a:r>
            <a:r>
              <a:rPr lang="en-US" sz="1800" dirty="0" smtClean="0">
                <a:solidFill>
                  <a:srgbClr val="111111"/>
                </a:solidFill>
              </a:rPr>
              <a:t>.</a:t>
            </a:r>
          </a:p>
          <a:p>
            <a:pPr marL="609600" indent="-609600">
              <a:lnSpc>
                <a:spcPct val="80000"/>
              </a:lnSpc>
              <a:buFont typeface="Wingdings" charset="0"/>
              <a:buNone/>
            </a:pPr>
            <a:r>
              <a:rPr lang="en-US" sz="1800" dirty="0" smtClean="0">
                <a:solidFill>
                  <a:srgbClr val="111111"/>
                </a:solidFill>
              </a:rPr>
              <a:t>Name of Agent	Name of Candidate		Signature of the agent</a:t>
            </a:r>
          </a:p>
          <a:p>
            <a:pPr marL="609600" indent="-609600">
              <a:lnSpc>
                <a:spcPct val="80000"/>
              </a:lnSpc>
              <a:buFont typeface="Wingdings" charset="0"/>
              <a:buNone/>
            </a:pPr>
            <a:r>
              <a:rPr lang="en-US" sz="1800" dirty="0" smtClean="0">
                <a:solidFill>
                  <a:srgbClr val="111111"/>
                </a:solidFill>
              </a:rPr>
              <a:t>Date:							</a:t>
            </a:r>
          </a:p>
          <a:p>
            <a:pPr marL="609600" indent="-609600">
              <a:lnSpc>
                <a:spcPct val="80000"/>
              </a:lnSpc>
              <a:buFont typeface="Wingdings" charset="0"/>
              <a:buNone/>
            </a:pPr>
            <a:r>
              <a:rPr lang="en-US" sz="1800" dirty="0" smtClean="0">
                <a:solidFill>
                  <a:srgbClr val="111111"/>
                </a:solidFill>
              </a:rPr>
              <a:t>Time:		 				       Name &amp; Signature of the </a:t>
            </a:r>
            <a:r>
              <a:rPr lang="en-US" sz="1800" dirty="0" err="1" smtClean="0">
                <a:solidFill>
                  <a:srgbClr val="111111"/>
                </a:solidFill>
              </a:rPr>
              <a:t>PrO</a:t>
            </a:r>
            <a:r>
              <a:rPr lang="en-US" sz="1400" dirty="0" smtClean="0">
                <a:solidFill>
                  <a:srgbClr val="111111"/>
                </a:solidFill>
              </a:rPr>
              <a:t> </a:t>
            </a:r>
            <a:r>
              <a:rPr lang="en-US" sz="1600" dirty="0" smtClean="0">
                <a:solidFill>
                  <a:srgbClr val="111111"/>
                </a:solidFill>
              </a:rPr>
              <a:t>								</a:t>
            </a:r>
            <a:endParaRPr lang="en-US" sz="1600" dirty="0">
              <a:solidFill>
                <a:srgbClr val="111111"/>
              </a:solidFill>
            </a:endParaRPr>
          </a:p>
        </p:txBody>
      </p:sp>
      <p:sp>
        <p:nvSpPr>
          <p:cNvPr id="8" name="Action Button: Return 7">
            <a:hlinkClick r:id="rId2" action="ppaction://hlinksldjump" highlightClick="1">
              <a:snd r:embed="rId3" name="Doorbell"/>
            </a:hlinkClick>
          </p:cNvPr>
          <p:cNvSpPr/>
          <p:nvPr/>
        </p:nvSpPr>
        <p:spPr>
          <a:xfrm>
            <a:off x="8803392" y="6509706"/>
            <a:ext cx="352937" cy="348294"/>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82396646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u-IN" dirty="0" smtClean="0"/>
              <a:t>મોક પોલનું આયોજન</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xmlns="" val="223470259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6E49F982-1FD5-2149-A4E4-5E3300AD95A0}"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15</a:t>
            </a:fld>
            <a:endParaRPr lang="en-US"/>
          </a:p>
        </p:txBody>
      </p:sp>
    </p:spTree>
    <p:extLst>
      <p:ext uri="{BB962C8B-B14F-4D97-AF65-F5344CB8AC3E}">
        <p14:creationId xmlns:p14="http://schemas.microsoft.com/office/powerpoint/2010/main" xmlns="" val="106263499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u-IN" dirty="0" smtClean="0"/>
              <a:t>મોક પોલનું આયોજન</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xmlns="" val="59229661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A373F7A9-2C48-3441-9EA3-E9178437628C}"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16</a:t>
            </a:fld>
            <a:endParaRPr lang="en-US"/>
          </a:p>
        </p:txBody>
      </p:sp>
    </p:spTree>
    <p:extLst>
      <p:ext uri="{BB962C8B-B14F-4D97-AF65-F5344CB8AC3E}">
        <p14:creationId xmlns:p14="http://schemas.microsoft.com/office/powerpoint/2010/main" xmlns="" val="23136973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gu-IN" dirty="0" smtClean="0"/>
              <a:t>સંક્ષિપ્ત અહેવાલ</a:t>
            </a:r>
            <a:endParaRPr lang="en-US" dirty="0"/>
          </a:p>
        </p:txBody>
      </p:sp>
      <p:sp>
        <p:nvSpPr>
          <p:cNvPr id="3" name="Content Placeholder 2"/>
          <p:cNvSpPr>
            <a:spLocks noGrp="1"/>
          </p:cNvSpPr>
          <p:nvPr>
            <p:ph idx="1"/>
          </p:nvPr>
        </p:nvSpPr>
        <p:spPr/>
        <p:txBody>
          <a:bodyPr>
            <a:normAutofit/>
          </a:bodyPr>
          <a:lstStyle/>
          <a:p>
            <a:pPr marL="0" indent="0">
              <a:buNone/>
            </a:pPr>
            <a:r>
              <a:rPr lang="gu-IN" sz="2300" dirty="0" smtClean="0">
                <a:latin typeface="Cambria"/>
                <a:cs typeface="Cambria"/>
              </a:rPr>
              <a:t>તમે નીચેના મુદ્દાઓની જાણકારી મેળવી લીધી છે</a:t>
            </a:r>
            <a:endParaRPr lang="en-US" sz="2300" dirty="0" smtClean="0">
              <a:latin typeface="Cambria"/>
              <a:cs typeface="Cambria"/>
            </a:endParaRPr>
          </a:p>
          <a:p>
            <a:pPr lvl="1"/>
            <a:r>
              <a:rPr lang="gu-IN" sz="2300" dirty="0" smtClean="0">
                <a:latin typeface="Cambria"/>
                <a:cs typeface="Cambria"/>
              </a:rPr>
              <a:t>ચૂંટણીના પ્રારંભ પહેલાં મોક પોલ હાથ ધરવું</a:t>
            </a:r>
            <a:endParaRPr lang="en-US" sz="2300" dirty="0" smtClean="0">
              <a:latin typeface="Cambria"/>
              <a:cs typeface="Cambria"/>
            </a:endParaRPr>
          </a:p>
          <a:p>
            <a:pPr lvl="1"/>
            <a:r>
              <a:rPr lang="gu-IN" sz="2300" dirty="0" smtClean="0">
                <a:latin typeface="Cambria"/>
                <a:cs typeface="Cambria"/>
              </a:rPr>
              <a:t>મોકપોલમાં સંકળાયેલા વિવિધ પગલાં</a:t>
            </a:r>
            <a:endParaRPr lang="en-US" sz="2300" dirty="0" smtClean="0">
              <a:latin typeface="Cambria"/>
              <a:cs typeface="Cambria"/>
            </a:endParaRPr>
          </a:p>
          <a:p>
            <a:pPr lvl="1"/>
            <a:r>
              <a:rPr lang="gu-IN" sz="2300" dirty="0" smtClean="0">
                <a:latin typeface="Cambria"/>
                <a:cs typeface="Cambria"/>
              </a:rPr>
              <a:t>મોક પોલ સર્ટિફિકેટ તૈયાર કરવું</a:t>
            </a:r>
            <a:endParaRPr lang="en-US" sz="2300" dirty="0" smtClean="0">
              <a:latin typeface="Cambria"/>
              <a:cs typeface="Cambria"/>
            </a:endParaRPr>
          </a:p>
        </p:txBody>
      </p:sp>
      <p:sp>
        <p:nvSpPr>
          <p:cNvPr id="4" name="Date Placeholder 3"/>
          <p:cNvSpPr>
            <a:spLocks noGrp="1"/>
          </p:cNvSpPr>
          <p:nvPr>
            <p:ph type="dt" sz="half" idx="10"/>
          </p:nvPr>
        </p:nvSpPr>
        <p:spPr/>
        <p:txBody>
          <a:bodyPr/>
          <a:lstStyle/>
          <a:p>
            <a:fld id="{06FE155D-B99A-4346-A12D-C43B8F3389B8}"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17</a:t>
            </a:fld>
            <a:endParaRPr lang="en-US"/>
          </a:p>
        </p:txBody>
      </p:sp>
      <p:sp>
        <p:nvSpPr>
          <p:cNvPr id="7" name="Rectangle 6"/>
          <p:cNvSpPr/>
          <p:nvPr/>
        </p:nvSpPr>
        <p:spPr>
          <a:xfrm>
            <a:off x="914400" y="4419600"/>
            <a:ext cx="7680053" cy="1598128"/>
          </a:xfrm>
          <a:prstGeom prst="rect">
            <a:avLst/>
          </a:prstGeom>
          <a:solidFill>
            <a:schemeClr val="tx1">
              <a:lumMod val="95000"/>
              <a:lumOff val="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gu-IN" sz="2300" b="1" dirty="0" smtClean="0">
                <a:solidFill>
                  <a:srgbClr val="FFFF00"/>
                </a:solidFill>
                <a:latin typeface="Cambria"/>
                <a:cs typeface="Cambria"/>
              </a:rPr>
              <a:t>ઇવીએમ બદલવામાં આવે, તો કેટલાંક પગલાં રિપીટ કરવાં</a:t>
            </a:r>
            <a:endParaRPr lang="en-US" dirty="0"/>
          </a:p>
        </p:txBody>
      </p:sp>
      <p:sp>
        <p:nvSpPr>
          <p:cNvPr id="8" name="Action Button: Return 7">
            <a:hlinkClick r:id="rId2" action="ppaction://hlinksldjump" highlightClick="1">
              <a:snd r:embed="rId3" name="Doorbell"/>
            </a:hlinkClick>
          </p:cNvPr>
          <p:cNvSpPr/>
          <p:nvPr/>
        </p:nvSpPr>
        <p:spPr>
          <a:xfrm>
            <a:off x="8803392" y="6509706"/>
            <a:ext cx="352937" cy="348294"/>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48078841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gu-IN" dirty="0" smtClean="0"/>
              <a:t>કન્ટ્રોલ યુનિટ બંધ કરવું અને સીલ કરવું</a:t>
            </a:r>
            <a:endParaRPr lang="en-US" dirty="0"/>
          </a:p>
        </p:txBody>
      </p:sp>
      <p:sp>
        <p:nvSpPr>
          <p:cNvPr id="4" name="Date Placeholder 3"/>
          <p:cNvSpPr>
            <a:spLocks noGrp="1"/>
          </p:cNvSpPr>
          <p:nvPr>
            <p:ph type="dt" sz="half" idx="10"/>
          </p:nvPr>
        </p:nvSpPr>
        <p:spPr/>
        <p:txBody>
          <a:bodyPr/>
          <a:lstStyle/>
          <a:p>
            <a:fld id="{F164DCBF-7ACA-C342-99E7-8E0C3775577B}"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18</a:t>
            </a:fld>
            <a:endParaRPr lang="en-US"/>
          </a:p>
        </p:txBody>
      </p:sp>
      <p:grpSp>
        <p:nvGrpSpPr>
          <p:cNvPr id="3" name="Group 10"/>
          <p:cNvGrpSpPr>
            <a:grpSpLocks/>
          </p:cNvGrpSpPr>
          <p:nvPr/>
        </p:nvGrpSpPr>
        <p:grpSpPr bwMode="auto">
          <a:xfrm>
            <a:off x="548418" y="1721104"/>
            <a:ext cx="2575782" cy="2032452"/>
            <a:chOff x="144" y="2088"/>
            <a:chExt cx="1344" cy="888"/>
          </a:xfrm>
        </p:grpSpPr>
        <p:grpSp>
          <p:nvGrpSpPr>
            <p:cNvPr id="7" name="Group 11"/>
            <p:cNvGrpSpPr>
              <a:grpSpLocks/>
            </p:cNvGrpSpPr>
            <p:nvPr/>
          </p:nvGrpSpPr>
          <p:grpSpPr bwMode="auto">
            <a:xfrm>
              <a:off x="192" y="2256"/>
              <a:ext cx="1248" cy="720"/>
              <a:chOff x="192" y="2256"/>
              <a:chExt cx="1527" cy="864"/>
            </a:xfrm>
          </p:grpSpPr>
          <p:graphicFrame>
            <p:nvGraphicFramePr>
              <p:cNvPr id="11" name="Object 12"/>
              <p:cNvGraphicFramePr>
                <a:graphicFrameLocks noChangeAspect="1"/>
              </p:cNvGraphicFramePr>
              <p:nvPr/>
            </p:nvGraphicFramePr>
            <p:xfrm>
              <a:off x="192" y="2256"/>
              <a:ext cx="671" cy="864"/>
            </p:xfrm>
            <a:graphic>
              <a:graphicData uri="http://schemas.openxmlformats.org/presentationml/2006/ole">
                <p:oleObj spid="_x0000_s1034" name="Photo Editor Photo" r:id="rId3" imgW="1504762" imgH="1924319" progId="">
                  <p:embed/>
                </p:oleObj>
              </a:graphicData>
            </a:graphic>
          </p:graphicFrame>
          <p:graphicFrame>
            <p:nvGraphicFramePr>
              <p:cNvPr id="12" name="Object 13"/>
              <p:cNvGraphicFramePr>
                <a:graphicFrameLocks noChangeAspect="1"/>
              </p:cNvGraphicFramePr>
              <p:nvPr/>
            </p:nvGraphicFramePr>
            <p:xfrm>
              <a:off x="1015" y="2256"/>
              <a:ext cx="704" cy="855"/>
            </p:xfrm>
            <a:graphic>
              <a:graphicData uri="http://schemas.openxmlformats.org/presentationml/2006/ole">
                <p:oleObj spid="_x0000_s1035" name="Photo Editor Photo" r:id="rId4" imgW="1504762" imgH="1924319" progId="">
                  <p:embed/>
                </p:oleObj>
              </a:graphicData>
            </a:graphic>
          </p:graphicFrame>
        </p:grpSp>
        <p:sp>
          <p:nvSpPr>
            <p:cNvPr id="9" name="Text Box 14"/>
            <p:cNvSpPr txBox="1">
              <a:spLocks noChangeArrowheads="1"/>
            </p:cNvSpPr>
            <p:nvPr/>
          </p:nvSpPr>
          <p:spPr bwMode="auto">
            <a:xfrm>
              <a:off x="144" y="2088"/>
              <a:ext cx="624" cy="138"/>
            </a:xfrm>
            <a:prstGeom prst="rect">
              <a:avLst/>
            </a:prstGeom>
            <a:noFill/>
            <a:ln>
              <a:noFill/>
            </a:ln>
            <a:effectLst/>
            <a:extLst>
              <a:ext uri="{909E8E84-426E-40DD-AFC4-6F175D3DCCD1}">
                <a14:hiddenFill xmlns:a14="http://schemas.microsoft.com/office/drawing/2010/main" xmlns="">
                  <a:solidFill>
                    <a:srgbClr val="FF00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spAutoFit/>
            </a:bodyPr>
            <a:lstStyle>
              <a:lvl1pPr algn="l" defTabSz="841375">
                <a:defRPr>
                  <a:solidFill>
                    <a:schemeClr val="tx1"/>
                  </a:solidFill>
                  <a:latin typeface="Arial" charset="0"/>
                  <a:ea typeface="ＭＳ Ｐゴシック" charset="0"/>
                </a:defRPr>
              </a:lvl1pPr>
              <a:lvl2pPr marL="420688" algn="l" defTabSz="841375">
                <a:defRPr>
                  <a:solidFill>
                    <a:schemeClr val="tx1"/>
                  </a:solidFill>
                  <a:latin typeface="Arial" charset="0"/>
                  <a:ea typeface="ＭＳ Ｐゴシック" charset="0"/>
                </a:defRPr>
              </a:lvl2pPr>
              <a:lvl3pPr marL="841375" algn="l" defTabSz="841375">
                <a:defRPr>
                  <a:solidFill>
                    <a:schemeClr val="tx1"/>
                  </a:solidFill>
                  <a:latin typeface="Arial" charset="0"/>
                  <a:ea typeface="ＭＳ Ｐゴシック" charset="0"/>
                </a:defRPr>
              </a:lvl3pPr>
              <a:lvl4pPr marL="1262063" algn="l" defTabSz="841375">
                <a:defRPr>
                  <a:solidFill>
                    <a:schemeClr val="tx1"/>
                  </a:solidFill>
                  <a:latin typeface="Arial" charset="0"/>
                  <a:ea typeface="ＭＳ Ｐゴシック" charset="0"/>
                </a:defRPr>
              </a:lvl4pPr>
              <a:lvl5pPr marL="1681163" algn="l" defTabSz="841375">
                <a:defRPr>
                  <a:solidFill>
                    <a:schemeClr val="tx1"/>
                  </a:solidFill>
                  <a:latin typeface="Arial" charset="0"/>
                  <a:ea typeface="ＭＳ Ｐゴシック" charset="0"/>
                </a:defRPr>
              </a:lvl5pPr>
              <a:lvl6pPr marL="2138363" defTabSz="841375" fontAlgn="base">
                <a:spcBef>
                  <a:spcPct val="0"/>
                </a:spcBef>
                <a:spcAft>
                  <a:spcPct val="0"/>
                </a:spcAft>
                <a:defRPr>
                  <a:solidFill>
                    <a:schemeClr val="tx1"/>
                  </a:solidFill>
                  <a:latin typeface="Arial" charset="0"/>
                  <a:ea typeface="ＭＳ Ｐゴシック" charset="0"/>
                </a:defRPr>
              </a:lvl6pPr>
              <a:lvl7pPr marL="2595563" defTabSz="841375" fontAlgn="base">
                <a:spcBef>
                  <a:spcPct val="0"/>
                </a:spcBef>
                <a:spcAft>
                  <a:spcPct val="0"/>
                </a:spcAft>
                <a:defRPr>
                  <a:solidFill>
                    <a:schemeClr val="tx1"/>
                  </a:solidFill>
                  <a:latin typeface="Arial" charset="0"/>
                  <a:ea typeface="ＭＳ Ｐゴシック" charset="0"/>
                </a:defRPr>
              </a:lvl7pPr>
              <a:lvl8pPr marL="3052763" defTabSz="841375" fontAlgn="base">
                <a:spcBef>
                  <a:spcPct val="0"/>
                </a:spcBef>
                <a:spcAft>
                  <a:spcPct val="0"/>
                </a:spcAft>
                <a:defRPr>
                  <a:solidFill>
                    <a:schemeClr val="tx1"/>
                  </a:solidFill>
                  <a:latin typeface="Arial" charset="0"/>
                  <a:ea typeface="ＭＳ Ｐゴシック" charset="0"/>
                </a:defRPr>
              </a:lvl8pPr>
              <a:lvl9pPr marL="3509963" defTabSz="841375" fontAlgn="base">
                <a:spcBef>
                  <a:spcPct val="0"/>
                </a:spcBef>
                <a:spcAft>
                  <a:spcPct val="0"/>
                </a:spcAft>
                <a:defRPr>
                  <a:solidFill>
                    <a:schemeClr val="tx1"/>
                  </a:solidFill>
                  <a:latin typeface="Arial" charset="0"/>
                  <a:ea typeface="ＭＳ Ｐゴシック" charset="0"/>
                </a:defRPr>
              </a:lvl9pPr>
            </a:lstStyle>
            <a:p>
              <a:pPr algn="ctr">
                <a:spcBef>
                  <a:spcPct val="50000"/>
                </a:spcBef>
              </a:pPr>
              <a:r>
                <a:rPr lang="gu-IN" sz="1500" dirty="0" smtClean="0"/>
                <a:t>આગલું</a:t>
              </a:r>
              <a:endParaRPr lang="en-US" sz="1500" dirty="0"/>
            </a:p>
          </p:txBody>
        </p:sp>
        <p:sp>
          <p:nvSpPr>
            <p:cNvPr id="10" name="Text Box 15"/>
            <p:cNvSpPr txBox="1">
              <a:spLocks noChangeArrowheads="1"/>
            </p:cNvSpPr>
            <p:nvPr/>
          </p:nvSpPr>
          <p:spPr bwMode="auto">
            <a:xfrm>
              <a:off x="864" y="2088"/>
              <a:ext cx="624" cy="138"/>
            </a:xfrm>
            <a:prstGeom prst="rect">
              <a:avLst/>
            </a:prstGeom>
            <a:noFill/>
            <a:ln>
              <a:noFill/>
            </a:ln>
            <a:effectLst/>
            <a:extLst>
              <a:ext uri="{909E8E84-426E-40DD-AFC4-6F175D3DCCD1}">
                <a14:hiddenFill xmlns:a14="http://schemas.microsoft.com/office/drawing/2010/main" xmlns="">
                  <a:solidFill>
                    <a:srgbClr val="FF00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spAutoFit/>
            </a:bodyPr>
            <a:lstStyle>
              <a:lvl1pPr algn="l" defTabSz="841375">
                <a:defRPr>
                  <a:solidFill>
                    <a:schemeClr val="tx1"/>
                  </a:solidFill>
                  <a:latin typeface="Arial" charset="0"/>
                  <a:ea typeface="ＭＳ Ｐゴシック" charset="0"/>
                </a:defRPr>
              </a:lvl1pPr>
              <a:lvl2pPr marL="420688" algn="l" defTabSz="841375">
                <a:defRPr>
                  <a:solidFill>
                    <a:schemeClr val="tx1"/>
                  </a:solidFill>
                  <a:latin typeface="Arial" charset="0"/>
                  <a:ea typeface="ＭＳ Ｐゴシック" charset="0"/>
                </a:defRPr>
              </a:lvl2pPr>
              <a:lvl3pPr marL="841375" algn="l" defTabSz="841375">
                <a:defRPr>
                  <a:solidFill>
                    <a:schemeClr val="tx1"/>
                  </a:solidFill>
                  <a:latin typeface="Arial" charset="0"/>
                  <a:ea typeface="ＭＳ Ｐゴシック" charset="0"/>
                </a:defRPr>
              </a:lvl3pPr>
              <a:lvl4pPr marL="1262063" algn="l" defTabSz="841375">
                <a:defRPr>
                  <a:solidFill>
                    <a:schemeClr val="tx1"/>
                  </a:solidFill>
                  <a:latin typeface="Arial" charset="0"/>
                  <a:ea typeface="ＭＳ Ｐゴシック" charset="0"/>
                </a:defRPr>
              </a:lvl4pPr>
              <a:lvl5pPr marL="1681163" algn="l" defTabSz="841375">
                <a:defRPr>
                  <a:solidFill>
                    <a:schemeClr val="tx1"/>
                  </a:solidFill>
                  <a:latin typeface="Arial" charset="0"/>
                  <a:ea typeface="ＭＳ Ｐゴシック" charset="0"/>
                </a:defRPr>
              </a:lvl5pPr>
              <a:lvl6pPr marL="2138363" defTabSz="841375" fontAlgn="base">
                <a:spcBef>
                  <a:spcPct val="0"/>
                </a:spcBef>
                <a:spcAft>
                  <a:spcPct val="0"/>
                </a:spcAft>
                <a:defRPr>
                  <a:solidFill>
                    <a:schemeClr val="tx1"/>
                  </a:solidFill>
                  <a:latin typeface="Arial" charset="0"/>
                  <a:ea typeface="ＭＳ Ｐゴシック" charset="0"/>
                </a:defRPr>
              </a:lvl6pPr>
              <a:lvl7pPr marL="2595563" defTabSz="841375" fontAlgn="base">
                <a:spcBef>
                  <a:spcPct val="0"/>
                </a:spcBef>
                <a:spcAft>
                  <a:spcPct val="0"/>
                </a:spcAft>
                <a:defRPr>
                  <a:solidFill>
                    <a:schemeClr val="tx1"/>
                  </a:solidFill>
                  <a:latin typeface="Arial" charset="0"/>
                  <a:ea typeface="ＭＳ Ｐゴシック" charset="0"/>
                </a:defRPr>
              </a:lvl7pPr>
              <a:lvl8pPr marL="3052763" defTabSz="841375" fontAlgn="base">
                <a:spcBef>
                  <a:spcPct val="0"/>
                </a:spcBef>
                <a:spcAft>
                  <a:spcPct val="0"/>
                </a:spcAft>
                <a:defRPr>
                  <a:solidFill>
                    <a:schemeClr val="tx1"/>
                  </a:solidFill>
                  <a:latin typeface="Arial" charset="0"/>
                  <a:ea typeface="ＭＳ Ｐゴシック" charset="0"/>
                </a:defRPr>
              </a:lvl8pPr>
              <a:lvl9pPr marL="3509963" defTabSz="841375" fontAlgn="base">
                <a:spcBef>
                  <a:spcPct val="0"/>
                </a:spcBef>
                <a:spcAft>
                  <a:spcPct val="0"/>
                </a:spcAft>
                <a:defRPr>
                  <a:solidFill>
                    <a:schemeClr val="tx1"/>
                  </a:solidFill>
                  <a:latin typeface="Arial" charset="0"/>
                  <a:ea typeface="ＭＳ Ｐゴシック" charset="0"/>
                </a:defRPr>
              </a:lvl9pPr>
            </a:lstStyle>
            <a:p>
              <a:pPr algn="ctr">
                <a:spcBef>
                  <a:spcPct val="50000"/>
                </a:spcBef>
              </a:pPr>
              <a:r>
                <a:rPr lang="gu-IN" sz="1500" dirty="0" smtClean="0"/>
                <a:t>પાછલું</a:t>
              </a:r>
              <a:endParaRPr lang="en-US" sz="1500" dirty="0"/>
            </a:p>
          </p:txBody>
        </p:sp>
      </p:grpSp>
      <p:grpSp>
        <p:nvGrpSpPr>
          <p:cNvPr id="8" name="Group 16"/>
          <p:cNvGrpSpPr>
            <a:grpSpLocks/>
          </p:cNvGrpSpPr>
          <p:nvPr/>
        </p:nvGrpSpPr>
        <p:grpSpPr bwMode="auto">
          <a:xfrm>
            <a:off x="4078202" y="2438830"/>
            <a:ext cx="4608598" cy="733425"/>
            <a:chOff x="2759" y="2400"/>
            <a:chExt cx="3577" cy="480"/>
          </a:xfrm>
        </p:grpSpPr>
        <p:sp>
          <p:nvSpPr>
            <p:cNvPr id="14" name="AutoShape 17"/>
            <p:cNvSpPr>
              <a:spLocks noChangeArrowheads="1"/>
            </p:cNvSpPr>
            <p:nvPr/>
          </p:nvSpPr>
          <p:spPr bwMode="auto">
            <a:xfrm>
              <a:off x="3366" y="2400"/>
              <a:ext cx="2970" cy="480"/>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gu-IN" sz="2000" b="1" dirty="0" smtClean="0">
                  <a:solidFill>
                    <a:srgbClr val="FFFFFF"/>
                  </a:solidFill>
                  <a:latin typeface="Cambria"/>
                  <a:cs typeface="Cambria"/>
                </a:rPr>
                <a:t>ઇનર કમ્પાર્ટમેન્ટમાં રિઝલ્ટ સેક્શનને સીલ કરવા સ્પેશ્યલ ટેગ</a:t>
              </a:r>
              <a:endParaRPr lang="en-US" sz="2000" b="1" dirty="0">
                <a:solidFill>
                  <a:srgbClr val="FFFFFF"/>
                </a:solidFill>
                <a:latin typeface="Cambria"/>
                <a:cs typeface="Cambria"/>
              </a:endParaRPr>
            </a:p>
          </p:txBody>
        </p:sp>
        <p:sp>
          <p:nvSpPr>
            <p:cNvPr id="15" name="Line 18"/>
            <p:cNvSpPr>
              <a:spLocks noChangeShapeType="1"/>
            </p:cNvSpPr>
            <p:nvPr/>
          </p:nvSpPr>
          <p:spPr bwMode="auto">
            <a:xfrm flipH="1">
              <a:off x="2759" y="2640"/>
              <a:ext cx="601" cy="0"/>
            </a:xfrm>
            <a:prstGeom prst="line">
              <a:avLst/>
            </a:prstGeom>
            <a:noFill/>
            <a:ln w="57150">
              <a:solidFill>
                <a:srgbClr val="00009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endParaRPr lang="en-US" sz="2000" b="1">
                <a:solidFill>
                  <a:srgbClr val="FFFFFF"/>
                </a:solidFill>
                <a:latin typeface="Cambria"/>
                <a:cs typeface="Cambria"/>
              </a:endParaRPr>
            </a:p>
          </p:txBody>
        </p:sp>
      </p:grpSp>
      <p:grpSp>
        <p:nvGrpSpPr>
          <p:cNvPr id="13" name="Group 25"/>
          <p:cNvGrpSpPr>
            <a:grpSpLocks/>
          </p:cNvGrpSpPr>
          <p:nvPr/>
        </p:nvGrpSpPr>
        <p:grpSpPr bwMode="auto">
          <a:xfrm>
            <a:off x="6553200" y="4048862"/>
            <a:ext cx="2439988" cy="1612900"/>
            <a:chOff x="4608" y="2910"/>
            <a:chExt cx="1728" cy="1056"/>
          </a:xfrm>
        </p:grpSpPr>
        <p:sp>
          <p:nvSpPr>
            <p:cNvPr id="17" name="AutoShape 26"/>
            <p:cNvSpPr>
              <a:spLocks noChangeArrowheads="1"/>
            </p:cNvSpPr>
            <p:nvPr/>
          </p:nvSpPr>
          <p:spPr bwMode="auto">
            <a:xfrm>
              <a:off x="4848" y="2910"/>
              <a:ext cx="1488" cy="1056"/>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gu-IN" sz="2000" b="1" dirty="0" smtClean="0">
                  <a:solidFill>
                    <a:srgbClr val="FFFFFF"/>
                  </a:solidFill>
                  <a:latin typeface="Cambria"/>
                  <a:cs typeface="Cambria"/>
                </a:rPr>
                <a:t>આઉટર પેપર સ્ટ્રિપ સીલ</a:t>
              </a:r>
              <a:endParaRPr lang="en-US" sz="2000" b="1" dirty="0">
                <a:solidFill>
                  <a:srgbClr val="FFFFFF"/>
                </a:solidFill>
                <a:latin typeface="Cambria"/>
                <a:cs typeface="Cambria"/>
              </a:endParaRPr>
            </a:p>
            <a:p>
              <a:pPr algn="ctr" defTabSz="841375"/>
              <a:r>
                <a:rPr lang="en-US" sz="2000" b="1" dirty="0">
                  <a:solidFill>
                    <a:srgbClr val="FFFFFF"/>
                  </a:solidFill>
                  <a:latin typeface="Cambria"/>
                  <a:cs typeface="Cambria"/>
                </a:rPr>
                <a:t>(23.5</a:t>
              </a:r>
              <a:r>
                <a:rPr lang="ja-JP" altLang="en-US" sz="2000" b="1">
                  <a:solidFill>
                    <a:srgbClr val="FFFFFF"/>
                  </a:solidFill>
                  <a:latin typeface="Cambria"/>
                  <a:cs typeface="Cambria"/>
                </a:rPr>
                <a:t>”</a:t>
              </a:r>
              <a:r>
                <a:rPr lang="en-US" sz="2000" b="1" dirty="0">
                  <a:solidFill>
                    <a:srgbClr val="FFFFFF"/>
                  </a:solidFill>
                  <a:latin typeface="Cambria"/>
                  <a:cs typeface="Cambria"/>
                </a:rPr>
                <a:t> X 1</a:t>
              </a:r>
              <a:r>
                <a:rPr lang="ja-JP" altLang="en-US" sz="2000" b="1">
                  <a:solidFill>
                    <a:srgbClr val="FFFFFF"/>
                  </a:solidFill>
                  <a:latin typeface="Cambria"/>
                  <a:cs typeface="Cambria"/>
                </a:rPr>
                <a:t>”</a:t>
              </a:r>
              <a:r>
                <a:rPr lang="en-US" sz="2000" b="1" dirty="0">
                  <a:solidFill>
                    <a:srgbClr val="FFFFFF"/>
                  </a:solidFill>
                  <a:latin typeface="Cambria"/>
                  <a:cs typeface="Cambria"/>
                </a:rPr>
                <a:t>)</a:t>
              </a:r>
            </a:p>
          </p:txBody>
        </p:sp>
        <p:sp>
          <p:nvSpPr>
            <p:cNvPr id="18" name="Line 27"/>
            <p:cNvSpPr>
              <a:spLocks noChangeShapeType="1"/>
            </p:cNvSpPr>
            <p:nvPr/>
          </p:nvSpPr>
          <p:spPr bwMode="auto">
            <a:xfrm flipH="1">
              <a:off x="4608" y="3288"/>
              <a:ext cx="240" cy="0"/>
            </a:xfrm>
            <a:prstGeom prst="line">
              <a:avLst/>
            </a:prstGeom>
            <a:noFill/>
            <a:ln w="57150">
              <a:solidFill>
                <a:srgbClr val="00009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endParaRPr lang="en-US" sz="2000" b="1">
                <a:ln>
                  <a:solidFill>
                    <a:srgbClr val="000000"/>
                  </a:solidFill>
                </a:ln>
                <a:solidFill>
                  <a:srgbClr val="FFFFFF"/>
                </a:solidFill>
                <a:latin typeface="Cambria"/>
                <a:cs typeface="Cambria"/>
              </a:endParaRPr>
            </a:p>
          </p:txBody>
        </p:sp>
        <p:sp>
          <p:nvSpPr>
            <p:cNvPr id="19" name="Line 28"/>
            <p:cNvSpPr>
              <a:spLocks noChangeShapeType="1"/>
            </p:cNvSpPr>
            <p:nvPr/>
          </p:nvSpPr>
          <p:spPr bwMode="auto">
            <a:xfrm flipH="1">
              <a:off x="4608" y="3552"/>
              <a:ext cx="240" cy="0"/>
            </a:xfrm>
            <a:prstGeom prst="line">
              <a:avLst/>
            </a:prstGeom>
            <a:noFill/>
            <a:ln w="57150">
              <a:solidFill>
                <a:srgbClr val="00009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endParaRPr lang="en-US" sz="2000" b="1">
                <a:ln>
                  <a:solidFill>
                    <a:srgbClr val="000000"/>
                  </a:solidFill>
                </a:ln>
                <a:solidFill>
                  <a:srgbClr val="FFFFFF"/>
                </a:solidFill>
                <a:latin typeface="Cambria"/>
                <a:cs typeface="Cambria"/>
              </a:endParaRPr>
            </a:p>
          </p:txBody>
        </p:sp>
      </p:grpSp>
      <p:grpSp>
        <p:nvGrpSpPr>
          <p:cNvPr id="16" name="Group 29"/>
          <p:cNvGrpSpPr>
            <a:grpSpLocks/>
          </p:cNvGrpSpPr>
          <p:nvPr/>
        </p:nvGrpSpPr>
        <p:grpSpPr bwMode="auto">
          <a:xfrm>
            <a:off x="42158" y="4380341"/>
            <a:ext cx="6440487" cy="485532"/>
            <a:chOff x="48" y="3120"/>
            <a:chExt cx="4560" cy="318"/>
          </a:xfrm>
        </p:grpSpPr>
        <p:grpSp>
          <p:nvGrpSpPr>
            <p:cNvPr id="20" name="Group 30"/>
            <p:cNvGrpSpPr>
              <a:grpSpLocks/>
            </p:cNvGrpSpPr>
            <p:nvPr/>
          </p:nvGrpSpPr>
          <p:grpSpPr bwMode="auto">
            <a:xfrm>
              <a:off x="576" y="3168"/>
              <a:ext cx="4032" cy="240"/>
              <a:chOff x="2064" y="3168"/>
              <a:chExt cx="4032" cy="240"/>
            </a:xfrm>
          </p:grpSpPr>
          <p:sp>
            <p:nvSpPr>
              <p:cNvPr id="23" name="Rectangle 31"/>
              <p:cNvSpPr>
                <a:spLocks noChangeArrowheads="1"/>
              </p:cNvSpPr>
              <p:nvPr/>
            </p:nvSpPr>
            <p:spPr bwMode="auto">
              <a:xfrm>
                <a:off x="2064" y="3168"/>
                <a:ext cx="4032" cy="240"/>
              </a:xfrm>
              <a:prstGeom prst="rect">
                <a:avLst/>
              </a:prstGeom>
              <a:solidFill>
                <a:schemeClr val="tx2">
                  <a:lumMod val="40000"/>
                  <a:lumOff val="6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4" name="Rectangle 32"/>
              <p:cNvSpPr>
                <a:spLocks noChangeArrowheads="1"/>
              </p:cNvSpPr>
              <p:nvPr/>
            </p:nvSpPr>
            <p:spPr bwMode="auto">
              <a:xfrm>
                <a:off x="2064" y="3168"/>
                <a:ext cx="432" cy="24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4088" tIns="42044" rIns="84088" bIns="42044" anchor="ctr"/>
              <a:lstStyle/>
              <a:p>
                <a:pPr defTabSz="841375"/>
                <a:r>
                  <a:rPr lang="en-US" sz="2200"/>
                  <a:t>A</a:t>
                </a:r>
              </a:p>
            </p:txBody>
          </p:sp>
          <p:sp>
            <p:nvSpPr>
              <p:cNvPr id="25" name="Rectangle 33"/>
              <p:cNvSpPr>
                <a:spLocks noChangeArrowheads="1"/>
              </p:cNvSpPr>
              <p:nvPr/>
            </p:nvSpPr>
            <p:spPr bwMode="auto">
              <a:xfrm>
                <a:off x="2544" y="3168"/>
                <a:ext cx="432" cy="24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4088" tIns="42044" rIns="84088" bIns="42044" anchor="ctr"/>
              <a:lstStyle/>
              <a:p>
                <a:pPr defTabSz="841375"/>
                <a:r>
                  <a:rPr lang="en-US" sz="2200"/>
                  <a:t>B</a:t>
                </a:r>
              </a:p>
            </p:txBody>
          </p:sp>
          <p:sp>
            <p:nvSpPr>
              <p:cNvPr id="26" name="Rectangle 34"/>
              <p:cNvSpPr>
                <a:spLocks noChangeArrowheads="1"/>
              </p:cNvSpPr>
              <p:nvPr/>
            </p:nvSpPr>
            <p:spPr bwMode="auto">
              <a:xfrm>
                <a:off x="5376" y="3168"/>
                <a:ext cx="720" cy="24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4088" tIns="42044" rIns="84088" bIns="42044" anchor="ctr"/>
              <a:lstStyle/>
              <a:p>
                <a:pPr defTabSz="841375"/>
                <a:r>
                  <a:rPr lang="en-US" sz="2200"/>
                  <a:t>D</a:t>
                </a:r>
              </a:p>
            </p:txBody>
          </p:sp>
        </p:grpSp>
        <p:sp>
          <p:nvSpPr>
            <p:cNvPr id="22" name="Text Box 35"/>
            <p:cNvSpPr txBox="1">
              <a:spLocks noChangeArrowheads="1"/>
            </p:cNvSpPr>
            <p:nvPr/>
          </p:nvSpPr>
          <p:spPr bwMode="auto">
            <a:xfrm>
              <a:off x="48" y="3120"/>
              <a:ext cx="624" cy="318"/>
            </a:xfrm>
            <a:prstGeom prst="rect">
              <a:avLst/>
            </a:prstGeom>
            <a:noFill/>
            <a:ln>
              <a:noFill/>
            </a:ln>
            <a:effectLst/>
            <a:extLst>
              <a:ext uri="{909E8E84-426E-40DD-AFC4-6F175D3DCCD1}">
                <a14:hiddenFill xmlns:a14="http://schemas.microsoft.com/office/drawing/2010/main" xmlns="">
                  <a:solidFill>
                    <a:srgbClr val="FF00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spAutoFit/>
            </a:bodyPr>
            <a:lstStyle>
              <a:lvl1pPr algn="l" defTabSz="841375">
                <a:defRPr>
                  <a:solidFill>
                    <a:schemeClr val="tx1"/>
                  </a:solidFill>
                  <a:latin typeface="Arial" charset="0"/>
                  <a:ea typeface="ＭＳ Ｐゴシック" charset="0"/>
                </a:defRPr>
              </a:lvl1pPr>
              <a:lvl2pPr marL="420688" algn="l" defTabSz="841375">
                <a:defRPr>
                  <a:solidFill>
                    <a:schemeClr val="tx1"/>
                  </a:solidFill>
                  <a:latin typeface="Arial" charset="0"/>
                  <a:ea typeface="ＭＳ Ｐゴシック" charset="0"/>
                </a:defRPr>
              </a:lvl2pPr>
              <a:lvl3pPr marL="841375" algn="l" defTabSz="841375">
                <a:defRPr>
                  <a:solidFill>
                    <a:schemeClr val="tx1"/>
                  </a:solidFill>
                  <a:latin typeface="Arial" charset="0"/>
                  <a:ea typeface="ＭＳ Ｐゴシック" charset="0"/>
                </a:defRPr>
              </a:lvl3pPr>
              <a:lvl4pPr marL="1262063" algn="l" defTabSz="841375">
                <a:defRPr>
                  <a:solidFill>
                    <a:schemeClr val="tx1"/>
                  </a:solidFill>
                  <a:latin typeface="Arial" charset="0"/>
                  <a:ea typeface="ＭＳ Ｐゴシック" charset="0"/>
                </a:defRPr>
              </a:lvl4pPr>
              <a:lvl5pPr marL="1681163" algn="l" defTabSz="841375">
                <a:defRPr>
                  <a:solidFill>
                    <a:schemeClr val="tx1"/>
                  </a:solidFill>
                  <a:latin typeface="Arial" charset="0"/>
                  <a:ea typeface="ＭＳ Ｐゴシック" charset="0"/>
                </a:defRPr>
              </a:lvl5pPr>
              <a:lvl6pPr marL="2138363" defTabSz="841375" fontAlgn="base">
                <a:spcBef>
                  <a:spcPct val="0"/>
                </a:spcBef>
                <a:spcAft>
                  <a:spcPct val="0"/>
                </a:spcAft>
                <a:defRPr>
                  <a:solidFill>
                    <a:schemeClr val="tx1"/>
                  </a:solidFill>
                  <a:latin typeface="Arial" charset="0"/>
                  <a:ea typeface="ＭＳ Ｐゴシック" charset="0"/>
                </a:defRPr>
              </a:lvl6pPr>
              <a:lvl7pPr marL="2595563" defTabSz="841375" fontAlgn="base">
                <a:spcBef>
                  <a:spcPct val="0"/>
                </a:spcBef>
                <a:spcAft>
                  <a:spcPct val="0"/>
                </a:spcAft>
                <a:defRPr>
                  <a:solidFill>
                    <a:schemeClr val="tx1"/>
                  </a:solidFill>
                  <a:latin typeface="Arial" charset="0"/>
                  <a:ea typeface="ＭＳ Ｐゴシック" charset="0"/>
                </a:defRPr>
              </a:lvl7pPr>
              <a:lvl8pPr marL="3052763" defTabSz="841375" fontAlgn="base">
                <a:spcBef>
                  <a:spcPct val="0"/>
                </a:spcBef>
                <a:spcAft>
                  <a:spcPct val="0"/>
                </a:spcAft>
                <a:defRPr>
                  <a:solidFill>
                    <a:schemeClr val="tx1"/>
                  </a:solidFill>
                  <a:latin typeface="Arial" charset="0"/>
                  <a:ea typeface="ＭＳ Ｐゴシック" charset="0"/>
                </a:defRPr>
              </a:lvl8pPr>
              <a:lvl9pPr marL="3509963" defTabSz="841375" fontAlgn="base">
                <a:spcBef>
                  <a:spcPct val="0"/>
                </a:spcBef>
                <a:spcAft>
                  <a:spcPct val="0"/>
                </a:spcAft>
                <a:defRPr>
                  <a:solidFill>
                    <a:schemeClr val="tx1"/>
                  </a:solidFill>
                  <a:latin typeface="Arial" charset="0"/>
                  <a:ea typeface="ＭＳ Ｐゴシック" charset="0"/>
                </a:defRPr>
              </a:lvl9pPr>
            </a:lstStyle>
            <a:p>
              <a:pPr algn="ctr">
                <a:spcBef>
                  <a:spcPct val="50000"/>
                </a:spcBef>
              </a:pPr>
              <a:r>
                <a:rPr lang="gu-IN" sz="1300" dirty="0" smtClean="0"/>
                <a:t>ઉપલી બાજુ</a:t>
              </a:r>
              <a:endParaRPr lang="en-US" sz="1300" dirty="0"/>
            </a:p>
          </p:txBody>
        </p:sp>
      </p:grpSp>
      <p:grpSp>
        <p:nvGrpSpPr>
          <p:cNvPr id="21" name="Group 36"/>
          <p:cNvGrpSpPr>
            <a:grpSpLocks/>
          </p:cNvGrpSpPr>
          <p:nvPr/>
        </p:nvGrpSpPr>
        <p:grpSpPr bwMode="auto">
          <a:xfrm>
            <a:off x="42158" y="4835953"/>
            <a:ext cx="6440487" cy="485532"/>
            <a:chOff x="48" y="3418"/>
            <a:chExt cx="4560" cy="318"/>
          </a:xfrm>
        </p:grpSpPr>
        <p:grpSp>
          <p:nvGrpSpPr>
            <p:cNvPr id="27" name="Group 37"/>
            <p:cNvGrpSpPr>
              <a:grpSpLocks/>
            </p:cNvGrpSpPr>
            <p:nvPr/>
          </p:nvGrpSpPr>
          <p:grpSpPr bwMode="auto">
            <a:xfrm>
              <a:off x="576" y="3456"/>
              <a:ext cx="4032" cy="240"/>
              <a:chOff x="2064" y="3456"/>
              <a:chExt cx="4032" cy="240"/>
            </a:xfrm>
          </p:grpSpPr>
          <p:sp>
            <p:nvSpPr>
              <p:cNvPr id="30" name="Rectangle 38"/>
              <p:cNvSpPr>
                <a:spLocks noChangeArrowheads="1"/>
              </p:cNvSpPr>
              <p:nvPr/>
            </p:nvSpPr>
            <p:spPr bwMode="auto">
              <a:xfrm>
                <a:off x="2064" y="3456"/>
                <a:ext cx="4032" cy="240"/>
              </a:xfrm>
              <a:prstGeom prst="rect">
                <a:avLst/>
              </a:prstGeom>
              <a:solidFill>
                <a:srgbClr val="8EB4E3"/>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1" name="Rectangle 39"/>
              <p:cNvSpPr>
                <a:spLocks noChangeArrowheads="1"/>
              </p:cNvSpPr>
              <p:nvPr/>
            </p:nvSpPr>
            <p:spPr bwMode="auto">
              <a:xfrm>
                <a:off x="2544" y="3456"/>
                <a:ext cx="432" cy="24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4088" tIns="42044" rIns="84088" bIns="42044" anchor="ctr"/>
              <a:lstStyle/>
              <a:p>
                <a:pPr defTabSz="841375"/>
                <a:r>
                  <a:rPr lang="en-US" sz="2200"/>
                  <a:t>C</a:t>
                </a:r>
              </a:p>
            </p:txBody>
          </p:sp>
        </p:grpSp>
        <p:sp>
          <p:nvSpPr>
            <p:cNvPr id="29" name="Text Box 40"/>
            <p:cNvSpPr txBox="1">
              <a:spLocks noChangeArrowheads="1"/>
            </p:cNvSpPr>
            <p:nvPr/>
          </p:nvSpPr>
          <p:spPr bwMode="auto">
            <a:xfrm>
              <a:off x="48" y="3418"/>
              <a:ext cx="624" cy="318"/>
            </a:xfrm>
            <a:prstGeom prst="rect">
              <a:avLst/>
            </a:prstGeom>
            <a:noFill/>
            <a:ln>
              <a:noFill/>
            </a:ln>
            <a:effectLst/>
            <a:extLst>
              <a:ext uri="{909E8E84-426E-40DD-AFC4-6F175D3DCCD1}">
                <a14:hiddenFill xmlns:a14="http://schemas.microsoft.com/office/drawing/2010/main" xmlns="">
                  <a:solidFill>
                    <a:srgbClr val="FF00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spAutoFit/>
            </a:bodyPr>
            <a:lstStyle>
              <a:lvl1pPr algn="l" defTabSz="841375">
                <a:defRPr>
                  <a:solidFill>
                    <a:schemeClr val="tx1"/>
                  </a:solidFill>
                  <a:latin typeface="Arial" charset="0"/>
                  <a:ea typeface="ＭＳ Ｐゴシック" charset="0"/>
                </a:defRPr>
              </a:lvl1pPr>
              <a:lvl2pPr marL="420688" algn="l" defTabSz="841375">
                <a:defRPr>
                  <a:solidFill>
                    <a:schemeClr val="tx1"/>
                  </a:solidFill>
                  <a:latin typeface="Arial" charset="0"/>
                  <a:ea typeface="ＭＳ Ｐゴシック" charset="0"/>
                </a:defRPr>
              </a:lvl2pPr>
              <a:lvl3pPr marL="841375" algn="l" defTabSz="841375">
                <a:defRPr>
                  <a:solidFill>
                    <a:schemeClr val="tx1"/>
                  </a:solidFill>
                  <a:latin typeface="Arial" charset="0"/>
                  <a:ea typeface="ＭＳ Ｐゴシック" charset="0"/>
                </a:defRPr>
              </a:lvl3pPr>
              <a:lvl4pPr marL="1262063" algn="l" defTabSz="841375">
                <a:defRPr>
                  <a:solidFill>
                    <a:schemeClr val="tx1"/>
                  </a:solidFill>
                  <a:latin typeface="Arial" charset="0"/>
                  <a:ea typeface="ＭＳ Ｐゴシック" charset="0"/>
                </a:defRPr>
              </a:lvl4pPr>
              <a:lvl5pPr marL="1681163" algn="l" defTabSz="841375">
                <a:defRPr>
                  <a:solidFill>
                    <a:schemeClr val="tx1"/>
                  </a:solidFill>
                  <a:latin typeface="Arial" charset="0"/>
                  <a:ea typeface="ＭＳ Ｐゴシック" charset="0"/>
                </a:defRPr>
              </a:lvl5pPr>
              <a:lvl6pPr marL="2138363" defTabSz="841375" fontAlgn="base">
                <a:spcBef>
                  <a:spcPct val="0"/>
                </a:spcBef>
                <a:spcAft>
                  <a:spcPct val="0"/>
                </a:spcAft>
                <a:defRPr>
                  <a:solidFill>
                    <a:schemeClr val="tx1"/>
                  </a:solidFill>
                  <a:latin typeface="Arial" charset="0"/>
                  <a:ea typeface="ＭＳ Ｐゴシック" charset="0"/>
                </a:defRPr>
              </a:lvl6pPr>
              <a:lvl7pPr marL="2595563" defTabSz="841375" fontAlgn="base">
                <a:spcBef>
                  <a:spcPct val="0"/>
                </a:spcBef>
                <a:spcAft>
                  <a:spcPct val="0"/>
                </a:spcAft>
                <a:defRPr>
                  <a:solidFill>
                    <a:schemeClr val="tx1"/>
                  </a:solidFill>
                  <a:latin typeface="Arial" charset="0"/>
                  <a:ea typeface="ＭＳ Ｐゴシック" charset="0"/>
                </a:defRPr>
              </a:lvl7pPr>
              <a:lvl8pPr marL="3052763" defTabSz="841375" fontAlgn="base">
                <a:spcBef>
                  <a:spcPct val="0"/>
                </a:spcBef>
                <a:spcAft>
                  <a:spcPct val="0"/>
                </a:spcAft>
                <a:defRPr>
                  <a:solidFill>
                    <a:schemeClr val="tx1"/>
                  </a:solidFill>
                  <a:latin typeface="Arial" charset="0"/>
                  <a:ea typeface="ＭＳ Ｐゴシック" charset="0"/>
                </a:defRPr>
              </a:lvl8pPr>
              <a:lvl9pPr marL="3509963" defTabSz="841375" fontAlgn="base">
                <a:spcBef>
                  <a:spcPct val="0"/>
                </a:spcBef>
                <a:spcAft>
                  <a:spcPct val="0"/>
                </a:spcAft>
                <a:defRPr>
                  <a:solidFill>
                    <a:schemeClr val="tx1"/>
                  </a:solidFill>
                  <a:latin typeface="Arial" charset="0"/>
                  <a:ea typeface="ＭＳ Ｐゴシック" charset="0"/>
                </a:defRPr>
              </a:lvl9pPr>
            </a:lstStyle>
            <a:p>
              <a:pPr algn="ctr">
                <a:spcBef>
                  <a:spcPct val="50000"/>
                </a:spcBef>
              </a:pPr>
              <a:r>
                <a:rPr lang="gu-IN" sz="1300" dirty="0" smtClean="0"/>
                <a:t>નીચેની બાજુ</a:t>
              </a:r>
              <a:endParaRPr lang="en-US" sz="1300" dirty="0"/>
            </a:p>
          </p:txBody>
        </p:sp>
      </p:grpSp>
      <p:grpSp>
        <p:nvGrpSpPr>
          <p:cNvPr id="28" name="Group 41"/>
          <p:cNvGrpSpPr>
            <a:grpSpLocks/>
          </p:cNvGrpSpPr>
          <p:nvPr/>
        </p:nvGrpSpPr>
        <p:grpSpPr bwMode="auto">
          <a:xfrm>
            <a:off x="772488" y="4820497"/>
            <a:ext cx="5695950" cy="1416638"/>
            <a:chOff x="756" y="3279"/>
            <a:chExt cx="4032" cy="927"/>
          </a:xfrm>
        </p:grpSpPr>
        <p:sp>
          <p:nvSpPr>
            <p:cNvPr id="33" name="AutoShape 42"/>
            <p:cNvSpPr>
              <a:spLocks noChangeArrowheads="1"/>
            </p:cNvSpPr>
            <p:nvPr/>
          </p:nvSpPr>
          <p:spPr bwMode="auto">
            <a:xfrm>
              <a:off x="756" y="3936"/>
              <a:ext cx="4032" cy="270"/>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gu-IN" sz="2000" b="1" dirty="0" smtClean="0">
                  <a:solidFill>
                    <a:srgbClr val="FFFFFF"/>
                  </a:solidFill>
                  <a:latin typeface="Cambria"/>
                  <a:cs typeface="Cambria"/>
                </a:rPr>
                <a:t>વેક્સ પેપર સાથે પ્રિ-ગમ (પહેલેથી ગમ લગાવેલો) ભાગ</a:t>
              </a:r>
              <a:endParaRPr lang="en-US" sz="2000" b="1" dirty="0">
                <a:solidFill>
                  <a:srgbClr val="FFFFFF"/>
                </a:solidFill>
                <a:latin typeface="Cambria"/>
                <a:cs typeface="Cambria"/>
              </a:endParaRPr>
            </a:p>
          </p:txBody>
        </p:sp>
        <p:sp>
          <p:nvSpPr>
            <p:cNvPr id="34" name="Line 43"/>
            <p:cNvSpPr>
              <a:spLocks noChangeShapeType="1"/>
            </p:cNvSpPr>
            <p:nvPr/>
          </p:nvSpPr>
          <p:spPr bwMode="auto">
            <a:xfrm flipV="1">
              <a:off x="1008" y="3279"/>
              <a:ext cx="0" cy="657"/>
            </a:xfrm>
            <a:prstGeom prst="line">
              <a:avLst/>
            </a:prstGeom>
            <a:noFill/>
            <a:ln w="38100">
              <a:solidFill>
                <a:srgbClr val="00009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sz="2000" b="1"/>
            </a:p>
          </p:txBody>
        </p:sp>
        <p:sp>
          <p:nvSpPr>
            <p:cNvPr id="35" name="Line 44"/>
            <p:cNvSpPr>
              <a:spLocks noChangeShapeType="1"/>
            </p:cNvSpPr>
            <p:nvPr/>
          </p:nvSpPr>
          <p:spPr bwMode="auto">
            <a:xfrm flipV="1">
              <a:off x="1344" y="3567"/>
              <a:ext cx="0" cy="369"/>
            </a:xfrm>
            <a:prstGeom prst="line">
              <a:avLst/>
            </a:prstGeom>
            <a:noFill/>
            <a:ln w="38100">
              <a:solidFill>
                <a:srgbClr val="00009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sz="2000" b="1"/>
            </a:p>
          </p:txBody>
        </p:sp>
        <p:sp>
          <p:nvSpPr>
            <p:cNvPr id="36" name="Line 45"/>
            <p:cNvSpPr>
              <a:spLocks noChangeShapeType="1"/>
            </p:cNvSpPr>
            <p:nvPr/>
          </p:nvSpPr>
          <p:spPr bwMode="auto">
            <a:xfrm flipV="1">
              <a:off x="4416" y="3289"/>
              <a:ext cx="0" cy="647"/>
            </a:xfrm>
            <a:prstGeom prst="line">
              <a:avLst/>
            </a:prstGeom>
            <a:noFill/>
            <a:ln w="38100">
              <a:solidFill>
                <a:srgbClr val="00009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sz="2000" b="1"/>
            </a:p>
          </p:txBody>
        </p:sp>
        <p:sp>
          <p:nvSpPr>
            <p:cNvPr id="37" name="Line 46"/>
            <p:cNvSpPr>
              <a:spLocks noChangeShapeType="1"/>
            </p:cNvSpPr>
            <p:nvPr/>
          </p:nvSpPr>
          <p:spPr bwMode="auto">
            <a:xfrm flipV="1">
              <a:off x="1580" y="3305"/>
              <a:ext cx="0" cy="631"/>
            </a:xfrm>
            <a:prstGeom prst="line">
              <a:avLst/>
            </a:prstGeom>
            <a:noFill/>
            <a:ln w="38100">
              <a:solidFill>
                <a:srgbClr val="00009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sz="2000" b="1"/>
            </a:p>
          </p:txBody>
        </p:sp>
      </p:grpSp>
      <p:sp>
        <p:nvSpPr>
          <p:cNvPr id="38" name="Right Brace 37"/>
          <p:cNvSpPr/>
          <p:nvPr/>
        </p:nvSpPr>
        <p:spPr>
          <a:xfrm>
            <a:off x="3476977" y="1862667"/>
            <a:ext cx="310445" cy="1907843"/>
          </a:xfrm>
          <a:prstGeom prst="rightBrace">
            <a:avLst/>
          </a:prstGeom>
          <a:ln w="38100" cmpd="sng">
            <a:solidFill>
              <a:srgbClr val="17375E"/>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endParaRPr>
          </a:p>
        </p:txBody>
      </p:sp>
      <p:sp>
        <p:nvSpPr>
          <p:cNvPr id="39" name="Action Button: Return 38">
            <a:hlinkClick r:id="" action="ppaction://noaction" highlightClick="1">
              <a:snd r:embed="rId5" name="Doorbell"/>
            </a:hlinkClick>
          </p:cNvPr>
          <p:cNvSpPr/>
          <p:nvPr/>
        </p:nvSpPr>
        <p:spPr>
          <a:xfrm>
            <a:off x="8803392" y="6509706"/>
            <a:ext cx="352937" cy="348294"/>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53630950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gu-IN" dirty="0" smtClean="0"/>
              <a:t>કન્ટ્રોલ યુનિટ બંધ કરવું અને સીલ કરવું</a:t>
            </a:r>
            <a:endParaRPr lang="en-US" dirty="0"/>
          </a:p>
        </p:txBody>
      </p:sp>
      <p:sp>
        <p:nvSpPr>
          <p:cNvPr id="4" name="Date Placeholder 3"/>
          <p:cNvSpPr>
            <a:spLocks noGrp="1"/>
          </p:cNvSpPr>
          <p:nvPr>
            <p:ph type="dt" sz="half" idx="10"/>
          </p:nvPr>
        </p:nvSpPr>
        <p:spPr/>
        <p:txBody>
          <a:bodyPr/>
          <a:lstStyle/>
          <a:p>
            <a:fld id="{C2A4DE71-0854-E849-B5AD-EEB09D77AE9E}"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19</a:t>
            </a:fld>
            <a:endParaRPr lang="en-US"/>
          </a:p>
        </p:txBody>
      </p:sp>
      <p:pic>
        <p:nvPicPr>
          <p:cNvPr id="7" name="Picture 2" descr="P1010570"/>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1600199"/>
            <a:ext cx="4284133" cy="4525963"/>
          </a:xfrm>
          <a:prstGeom prst="rect">
            <a:avLst/>
          </a:prstGeom>
          <a:noFill/>
          <a:extLst>
            <a:ext uri="{909E8E84-426E-40DD-AFC4-6F175D3DCCD1}">
              <a14:hiddenFill xmlns:a14="http://schemas.microsoft.com/office/drawing/2010/main" xmlns="">
                <a:solidFill>
                  <a:srgbClr val="FFFFFF"/>
                </a:solidFill>
              </a14:hiddenFill>
            </a:ext>
          </a:extLst>
        </p:spPr>
      </p:pic>
      <p:sp>
        <p:nvSpPr>
          <p:cNvPr id="9" name="AutoShape 5"/>
          <p:cNvSpPr>
            <a:spLocks noChangeArrowheads="1"/>
          </p:cNvSpPr>
          <p:nvPr/>
        </p:nvSpPr>
        <p:spPr bwMode="auto">
          <a:xfrm>
            <a:off x="4983694" y="3190522"/>
            <a:ext cx="3729038" cy="1212144"/>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gu-IN" sz="2000" b="1" dirty="0" smtClean="0">
                <a:solidFill>
                  <a:srgbClr val="FFFFFF"/>
                </a:solidFill>
                <a:latin typeface="Cambria"/>
                <a:cs typeface="Cambria"/>
              </a:rPr>
              <a:t>બંને રિઝલ્ટ માટે આપવામાં આવેલી ફ્રેમમાં ગ્રીન પેપર સીલ દાખલ કરો</a:t>
            </a:r>
            <a:endParaRPr lang="en-US" sz="2000" b="1" dirty="0">
              <a:solidFill>
                <a:srgbClr val="FFFFFF"/>
              </a:solidFill>
              <a:latin typeface="Cambria"/>
              <a:cs typeface="Cambria"/>
            </a:endParaRPr>
          </a:p>
        </p:txBody>
      </p:sp>
      <p:sp>
        <p:nvSpPr>
          <p:cNvPr id="10" name="Action Button: Return 9">
            <a:hlinkClick r:id="" action="ppaction://noaction" highlightClick="1">
              <a:snd r:embed="rId3" name="Doorbell"/>
            </a:hlinkClick>
          </p:cNvPr>
          <p:cNvSpPr/>
          <p:nvPr/>
        </p:nvSpPr>
        <p:spPr>
          <a:xfrm>
            <a:off x="8803392" y="6509706"/>
            <a:ext cx="352937" cy="348294"/>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79182438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gu-IN" dirty="0" smtClean="0"/>
              <a:t>કન્ટ્રોલ યુનિટ બંધ કરવું અને સીલ કરવું</a:t>
            </a:r>
            <a:endParaRPr lang="en-US" dirty="0"/>
          </a:p>
        </p:txBody>
      </p:sp>
      <p:sp>
        <p:nvSpPr>
          <p:cNvPr id="4" name="Date Placeholder 3"/>
          <p:cNvSpPr>
            <a:spLocks noGrp="1"/>
          </p:cNvSpPr>
          <p:nvPr>
            <p:ph type="dt" sz="half" idx="10"/>
          </p:nvPr>
        </p:nvSpPr>
        <p:spPr/>
        <p:txBody>
          <a:bodyPr/>
          <a:lstStyle/>
          <a:p>
            <a:fld id="{8A3DC7FA-DBC4-BC44-BF84-73436FA84216}"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20</a:t>
            </a:fld>
            <a:endParaRPr lang="en-US"/>
          </a:p>
        </p:txBody>
      </p:sp>
      <p:pic>
        <p:nvPicPr>
          <p:cNvPr id="7" name="Picture 3" descr="P101057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199" y="1602141"/>
            <a:ext cx="4312357" cy="4524022"/>
          </a:xfrm>
          <a:prstGeom prst="rect">
            <a:avLst/>
          </a:prstGeom>
          <a:noFill/>
          <a:extLst>
            <a:ext uri="{909E8E84-426E-40DD-AFC4-6F175D3DCCD1}">
              <a14:hiddenFill xmlns:a14="http://schemas.microsoft.com/office/drawing/2010/main" xmlns="">
                <a:solidFill>
                  <a:srgbClr val="FFFFFF"/>
                </a:solidFill>
              </a14:hiddenFill>
            </a:ext>
          </a:extLst>
        </p:spPr>
      </p:pic>
      <p:grpSp>
        <p:nvGrpSpPr>
          <p:cNvPr id="3" name="Group 7"/>
          <p:cNvGrpSpPr>
            <a:grpSpLocks/>
          </p:cNvGrpSpPr>
          <p:nvPr/>
        </p:nvGrpSpPr>
        <p:grpSpPr bwMode="auto">
          <a:xfrm>
            <a:off x="3583871" y="2568061"/>
            <a:ext cx="5173948" cy="1687512"/>
            <a:chOff x="-735" y="2832"/>
            <a:chExt cx="3663" cy="1104"/>
          </a:xfrm>
        </p:grpSpPr>
        <p:sp>
          <p:nvSpPr>
            <p:cNvPr id="9" name="AutoShape 8"/>
            <p:cNvSpPr>
              <a:spLocks noChangeArrowheads="1"/>
            </p:cNvSpPr>
            <p:nvPr/>
          </p:nvSpPr>
          <p:spPr bwMode="auto">
            <a:xfrm>
              <a:off x="288" y="2832"/>
              <a:ext cx="2640" cy="1104"/>
            </a:xfrm>
            <a:prstGeom prst="roundRect">
              <a:avLst>
                <a:gd name="adj" fmla="val 16667"/>
              </a:avLst>
            </a:prstGeom>
            <a:solidFill>
              <a:srgbClr val="000066"/>
            </a:solidFill>
            <a:ln w="9525">
              <a:solidFill>
                <a:srgbClr val="00009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gu-IN" sz="2000" b="1" dirty="0" smtClean="0">
                  <a:solidFill>
                    <a:srgbClr val="FFFFFF"/>
                  </a:solidFill>
                  <a:latin typeface="Cambria"/>
                  <a:cs typeface="Cambria"/>
                </a:rPr>
                <a:t>ગ્રીન પેપર સીલને બહારની તરફ નીકાળીને રિઝલ્ટ સેક્શનનું ઇનર કમ્પાર્ટમેન્ટ બંધ કરવું</a:t>
              </a:r>
              <a:endParaRPr lang="en-US" sz="2000" b="1" dirty="0">
                <a:solidFill>
                  <a:srgbClr val="FFFFFF"/>
                </a:solidFill>
                <a:latin typeface="Cambria"/>
                <a:cs typeface="Cambria"/>
              </a:endParaRPr>
            </a:p>
          </p:txBody>
        </p:sp>
        <p:sp>
          <p:nvSpPr>
            <p:cNvPr id="10" name="Line 9"/>
            <p:cNvSpPr>
              <a:spLocks noChangeShapeType="1"/>
            </p:cNvSpPr>
            <p:nvPr/>
          </p:nvSpPr>
          <p:spPr bwMode="auto">
            <a:xfrm flipH="1">
              <a:off x="-735" y="3312"/>
              <a:ext cx="1023" cy="0"/>
            </a:xfrm>
            <a:prstGeom prst="line">
              <a:avLst/>
            </a:prstGeom>
            <a:noFill/>
            <a:ln w="57150">
              <a:solidFill>
                <a:srgbClr val="00009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endParaRPr lang="en-US">
                <a:solidFill>
                  <a:srgbClr val="FFFFFF"/>
                </a:solidFill>
                <a:latin typeface="Cambria"/>
                <a:cs typeface="Cambria"/>
              </a:endParaRPr>
            </a:p>
          </p:txBody>
        </p:sp>
      </p:grpSp>
      <p:sp>
        <p:nvSpPr>
          <p:cNvPr id="11" name="Action Button: Return 10">
            <a:hlinkClick r:id="" action="ppaction://noaction" highlightClick="1">
              <a:snd r:embed="rId3" name="Doorbell"/>
            </a:hlinkClick>
          </p:cNvPr>
          <p:cNvSpPr/>
          <p:nvPr/>
        </p:nvSpPr>
        <p:spPr>
          <a:xfrm>
            <a:off x="8803392" y="6509706"/>
            <a:ext cx="352937" cy="348294"/>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23856528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gu-IN" dirty="0" smtClean="0"/>
              <a:t>કન્ટ્રોલ યુનિટ બંધ કરવું અને સીલ કરવું</a:t>
            </a:r>
            <a:endParaRPr lang="en-US" dirty="0"/>
          </a:p>
        </p:txBody>
      </p:sp>
      <p:sp>
        <p:nvSpPr>
          <p:cNvPr id="4" name="Date Placeholder 3"/>
          <p:cNvSpPr>
            <a:spLocks noGrp="1"/>
          </p:cNvSpPr>
          <p:nvPr>
            <p:ph type="dt" sz="half" idx="10"/>
          </p:nvPr>
        </p:nvSpPr>
        <p:spPr/>
        <p:txBody>
          <a:bodyPr/>
          <a:lstStyle/>
          <a:p>
            <a:fld id="{E94B8549-BAAE-9142-B0D3-F2323FD5FBA2}"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21</a:t>
            </a:fld>
            <a:endParaRPr lang="en-US"/>
          </a:p>
        </p:txBody>
      </p:sp>
      <p:pic>
        <p:nvPicPr>
          <p:cNvPr id="7" name="Picture 2" descr="P101057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1600199"/>
            <a:ext cx="4171244" cy="4525963"/>
          </a:xfrm>
          <a:prstGeom prst="rect">
            <a:avLst/>
          </a:prstGeom>
          <a:noFill/>
          <a:extLst>
            <a:ext uri="{909E8E84-426E-40DD-AFC4-6F175D3DCCD1}">
              <a14:hiddenFill xmlns:a14="http://schemas.microsoft.com/office/drawing/2010/main" xmlns="">
                <a:solidFill>
                  <a:srgbClr val="FFFFFF"/>
                </a:solidFill>
              </a14:hiddenFill>
            </a:ext>
          </a:extLst>
        </p:spPr>
      </p:pic>
      <p:sp>
        <p:nvSpPr>
          <p:cNvPr id="8" name="AutoShape 3"/>
          <p:cNvSpPr>
            <a:spLocks noChangeArrowheads="1"/>
          </p:cNvSpPr>
          <p:nvPr/>
        </p:nvSpPr>
        <p:spPr bwMode="auto">
          <a:xfrm>
            <a:off x="5965824" y="2133953"/>
            <a:ext cx="2517775" cy="3300413"/>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gu-IN" sz="2400" b="1" dirty="0" smtClean="0">
                <a:solidFill>
                  <a:srgbClr val="FFFFFF"/>
                </a:solidFill>
                <a:latin typeface="Cambria"/>
                <a:cs typeface="Cambria"/>
              </a:rPr>
              <a:t>રિઝલ્ટ સેક્શનનું ડોર એ રીતે બંધ કરવું કે જેથી ગ્રીન પેપર સીલ બહારની તરફ રહે અને એડ્રેસ ટેગની સાથે ડોર પણ સીલ થઈ જાય</a:t>
            </a:r>
            <a:endParaRPr lang="en-US" b="1" dirty="0">
              <a:solidFill>
                <a:srgbClr val="FFFFFF"/>
              </a:solidFill>
              <a:latin typeface="Cambria"/>
              <a:cs typeface="Cambria"/>
            </a:endParaRPr>
          </a:p>
        </p:txBody>
      </p:sp>
      <p:sp>
        <p:nvSpPr>
          <p:cNvPr id="9" name="Line 4"/>
          <p:cNvSpPr>
            <a:spLocks noChangeShapeType="1"/>
          </p:cNvSpPr>
          <p:nvPr/>
        </p:nvSpPr>
        <p:spPr bwMode="auto">
          <a:xfrm flipH="1">
            <a:off x="1676399" y="2898421"/>
            <a:ext cx="4289425" cy="0"/>
          </a:xfrm>
          <a:prstGeom prst="line">
            <a:avLst/>
          </a:prstGeom>
          <a:noFill/>
          <a:ln w="57150">
            <a:solidFill>
              <a:srgbClr val="00009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 name="Line 5"/>
          <p:cNvSpPr>
            <a:spLocks noChangeShapeType="1"/>
          </p:cNvSpPr>
          <p:nvPr/>
        </p:nvSpPr>
        <p:spPr bwMode="auto">
          <a:xfrm flipH="1">
            <a:off x="1676400" y="4134379"/>
            <a:ext cx="4289425" cy="0"/>
          </a:xfrm>
          <a:prstGeom prst="line">
            <a:avLst/>
          </a:prstGeom>
          <a:noFill/>
          <a:ln w="57150">
            <a:solidFill>
              <a:srgbClr val="00009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 name="Action Button: Return 10">
            <a:hlinkClick r:id="" action="ppaction://noaction" highlightClick="1">
              <a:snd r:embed="rId3" name="Doorbell"/>
            </a:hlinkClick>
          </p:cNvPr>
          <p:cNvSpPr/>
          <p:nvPr/>
        </p:nvSpPr>
        <p:spPr>
          <a:xfrm>
            <a:off x="8803392" y="6509706"/>
            <a:ext cx="352937" cy="348294"/>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76412054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gu-IN" dirty="0" smtClean="0"/>
              <a:t>કન્ટ્રોલ યુનિટ બંધ કરવું અને સીલ કરવું</a:t>
            </a:r>
            <a:endParaRPr lang="en-US" dirty="0"/>
          </a:p>
        </p:txBody>
      </p:sp>
      <p:sp>
        <p:nvSpPr>
          <p:cNvPr id="4" name="Date Placeholder 3"/>
          <p:cNvSpPr>
            <a:spLocks noGrp="1"/>
          </p:cNvSpPr>
          <p:nvPr>
            <p:ph type="dt" sz="half" idx="10"/>
          </p:nvPr>
        </p:nvSpPr>
        <p:spPr/>
        <p:txBody>
          <a:bodyPr/>
          <a:lstStyle/>
          <a:p>
            <a:fld id="{7F1BE096-14F1-5A4B-84BE-2990322ED198}"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22</a:t>
            </a:fld>
            <a:endParaRPr lang="en-US"/>
          </a:p>
        </p:txBody>
      </p:sp>
      <p:sp>
        <p:nvSpPr>
          <p:cNvPr id="7" name="AutoShape 3"/>
          <p:cNvSpPr>
            <a:spLocks noChangeArrowheads="1"/>
          </p:cNvSpPr>
          <p:nvPr/>
        </p:nvSpPr>
        <p:spPr bwMode="auto">
          <a:xfrm>
            <a:off x="5023555" y="2191103"/>
            <a:ext cx="3456164" cy="1821215"/>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gu-IN" b="1" dirty="0" smtClean="0">
                <a:solidFill>
                  <a:srgbClr val="FFFFFF"/>
                </a:solidFill>
                <a:latin typeface="Cambria"/>
                <a:cs typeface="Cambria"/>
              </a:rPr>
              <a:t>પ્રિ-ગમ (પહેલેથી ગુંદર લગાડેલો હોય તેવા) ભાગ </a:t>
            </a:r>
            <a:r>
              <a:rPr lang="en-US" b="1" dirty="0" smtClean="0">
                <a:solidFill>
                  <a:srgbClr val="FFFFFF"/>
                </a:solidFill>
                <a:latin typeface="Cambria"/>
                <a:cs typeface="Cambria"/>
              </a:rPr>
              <a:t>‘</a:t>
            </a:r>
            <a:r>
              <a:rPr lang="gu-IN" b="1" dirty="0" smtClean="0">
                <a:solidFill>
                  <a:srgbClr val="FFFFFF"/>
                </a:solidFill>
                <a:latin typeface="Cambria"/>
                <a:cs typeface="Cambria"/>
              </a:rPr>
              <a:t>એ</a:t>
            </a:r>
            <a:r>
              <a:rPr lang="en-US" b="1" dirty="0" smtClean="0">
                <a:solidFill>
                  <a:srgbClr val="FFFFFF"/>
                </a:solidFill>
                <a:latin typeface="Cambria"/>
                <a:cs typeface="Cambria"/>
              </a:rPr>
              <a:t>’</a:t>
            </a:r>
            <a:r>
              <a:rPr lang="gu-IN" b="1" dirty="0" smtClean="0">
                <a:solidFill>
                  <a:srgbClr val="FFFFFF"/>
                </a:solidFill>
                <a:latin typeface="Cambria"/>
                <a:cs typeface="Cambria"/>
              </a:rPr>
              <a:t> સાથે સ્ટ્રિપ સીલને ડોરના નીચેના છેડેથી નીકળતા ગ્રીન પેપર સીલના બેઝ નજીક રાખવી</a:t>
            </a:r>
            <a:endParaRPr lang="en-US" b="1" dirty="0">
              <a:solidFill>
                <a:srgbClr val="FFFFFF"/>
              </a:solidFill>
              <a:latin typeface="Cambria"/>
              <a:cs typeface="Cambria"/>
            </a:endParaRPr>
          </a:p>
        </p:txBody>
      </p:sp>
      <p:sp>
        <p:nvSpPr>
          <p:cNvPr id="8" name="AutoShape 4"/>
          <p:cNvSpPr>
            <a:spLocks noChangeArrowheads="1"/>
          </p:cNvSpPr>
          <p:nvPr/>
        </p:nvSpPr>
        <p:spPr bwMode="auto">
          <a:xfrm>
            <a:off x="5023556" y="4588227"/>
            <a:ext cx="3456164" cy="1310217"/>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ja-JP" altLang="en-US" sz="2000" b="1" smtClean="0">
                <a:solidFill>
                  <a:srgbClr val="FFFFFF"/>
                </a:solidFill>
                <a:latin typeface="Cambria"/>
                <a:cs typeface="Cambria"/>
              </a:rPr>
              <a:t>‘</a:t>
            </a:r>
            <a:r>
              <a:rPr lang="gu-IN" altLang="ja-JP" sz="2000" b="1" dirty="0" smtClean="0">
                <a:solidFill>
                  <a:srgbClr val="FFFFFF"/>
                </a:solidFill>
                <a:latin typeface="Cambria"/>
                <a:cs typeface="Cambria"/>
              </a:rPr>
              <a:t>એ</a:t>
            </a:r>
            <a:r>
              <a:rPr lang="ja-JP" altLang="en-US" sz="2000" b="1" smtClean="0">
                <a:solidFill>
                  <a:srgbClr val="FFFFFF"/>
                </a:solidFill>
                <a:latin typeface="Cambria"/>
                <a:cs typeface="Cambria"/>
              </a:rPr>
              <a:t>’</a:t>
            </a:r>
            <a:r>
              <a:rPr lang="gu-IN" altLang="ja-JP" sz="2000" b="1" dirty="0" smtClean="0">
                <a:solidFill>
                  <a:srgbClr val="FFFFFF"/>
                </a:solidFill>
                <a:latin typeface="Cambria"/>
                <a:cs typeface="Cambria"/>
              </a:rPr>
              <a:t>ને કવર કરતું વેક્સ પેપર હટાવીને ગ્રીન પેપર સીલનું નીચેનું લેયર લગાવો</a:t>
            </a:r>
            <a:endParaRPr lang="en-US" sz="2000" b="1" dirty="0">
              <a:solidFill>
                <a:srgbClr val="FFFFFF"/>
              </a:solidFill>
              <a:latin typeface="Cambria"/>
              <a:cs typeface="Cambria"/>
            </a:endParaRPr>
          </a:p>
        </p:txBody>
      </p:sp>
      <p:pic>
        <p:nvPicPr>
          <p:cNvPr id="14" name="Picture 12" descr="P101059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1600199"/>
            <a:ext cx="4326467" cy="4525963"/>
          </a:xfrm>
          <a:prstGeom prst="rect">
            <a:avLst/>
          </a:prstGeom>
          <a:noFill/>
          <a:extLst>
            <a:ext uri="{909E8E84-426E-40DD-AFC4-6F175D3DCCD1}">
              <a14:hiddenFill xmlns:a14="http://schemas.microsoft.com/office/drawing/2010/main" xmlns="">
                <a:solidFill>
                  <a:srgbClr val="FFFFFF"/>
                </a:solidFill>
              </a14:hiddenFill>
            </a:ext>
          </a:extLst>
        </p:spPr>
      </p:pic>
      <p:grpSp>
        <p:nvGrpSpPr>
          <p:cNvPr id="3" name="Group 5"/>
          <p:cNvGrpSpPr>
            <a:grpSpLocks/>
          </p:cNvGrpSpPr>
          <p:nvPr/>
        </p:nvGrpSpPr>
        <p:grpSpPr bwMode="auto">
          <a:xfrm>
            <a:off x="639410" y="1752071"/>
            <a:ext cx="7583487" cy="382588"/>
            <a:chOff x="2064" y="3168"/>
            <a:chExt cx="4032" cy="240"/>
          </a:xfrm>
        </p:grpSpPr>
        <p:sp>
          <p:nvSpPr>
            <p:cNvPr id="10" name="Rectangle 6"/>
            <p:cNvSpPr>
              <a:spLocks noChangeArrowheads="1"/>
            </p:cNvSpPr>
            <p:nvPr/>
          </p:nvSpPr>
          <p:spPr bwMode="auto">
            <a:xfrm>
              <a:off x="2064" y="3168"/>
              <a:ext cx="4032" cy="240"/>
            </a:xfrm>
            <a:prstGeom prst="rect">
              <a:avLst/>
            </a:prstGeom>
            <a:solidFill>
              <a:srgbClr val="8EB4E3"/>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 name="Rectangle 7"/>
            <p:cNvSpPr>
              <a:spLocks noChangeArrowheads="1"/>
            </p:cNvSpPr>
            <p:nvPr/>
          </p:nvSpPr>
          <p:spPr bwMode="auto">
            <a:xfrm>
              <a:off x="2064" y="3168"/>
              <a:ext cx="432" cy="24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4088" tIns="42044" rIns="84088" bIns="42044" anchor="ctr"/>
            <a:lstStyle/>
            <a:p>
              <a:pPr defTabSz="841375"/>
              <a:r>
                <a:rPr lang="gu-IN" sz="2200" dirty="0" smtClean="0"/>
                <a:t>એ</a:t>
              </a:r>
              <a:endParaRPr lang="en-US" sz="2200" dirty="0"/>
            </a:p>
          </p:txBody>
        </p:sp>
        <p:sp>
          <p:nvSpPr>
            <p:cNvPr id="12" name="Rectangle 8"/>
            <p:cNvSpPr>
              <a:spLocks noChangeArrowheads="1"/>
            </p:cNvSpPr>
            <p:nvPr/>
          </p:nvSpPr>
          <p:spPr bwMode="auto">
            <a:xfrm>
              <a:off x="2544" y="3168"/>
              <a:ext cx="432" cy="24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4088" tIns="42044" rIns="84088" bIns="42044" anchor="ctr"/>
            <a:lstStyle/>
            <a:p>
              <a:pPr defTabSz="841375"/>
              <a:r>
                <a:rPr lang="gu-IN" sz="2200" dirty="0" smtClean="0"/>
                <a:t>બી</a:t>
              </a:r>
              <a:endParaRPr lang="en-US" sz="2200" dirty="0"/>
            </a:p>
          </p:txBody>
        </p:sp>
        <p:sp>
          <p:nvSpPr>
            <p:cNvPr id="13" name="Rectangle 9"/>
            <p:cNvSpPr>
              <a:spLocks noChangeArrowheads="1"/>
            </p:cNvSpPr>
            <p:nvPr/>
          </p:nvSpPr>
          <p:spPr bwMode="auto">
            <a:xfrm>
              <a:off x="5376" y="3168"/>
              <a:ext cx="720" cy="24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4088" tIns="42044" rIns="84088" bIns="42044" anchor="ctr"/>
            <a:lstStyle/>
            <a:p>
              <a:pPr defTabSz="841375"/>
              <a:r>
                <a:rPr lang="gu-IN" sz="2200" dirty="0" smtClean="0"/>
                <a:t>ડી</a:t>
              </a:r>
              <a:endParaRPr lang="en-US" sz="2200" dirty="0"/>
            </a:p>
          </p:txBody>
        </p:sp>
      </p:grpSp>
      <p:sp>
        <p:nvSpPr>
          <p:cNvPr id="15" name="Action Button: Return 14">
            <a:hlinkClick r:id="" action="ppaction://noaction" highlightClick="1">
              <a:snd r:embed="rId3" name="Doorbell"/>
            </a:hlinkClick>
          </p:cNvPr>
          <p:cNvSpPr/>
          <p:nvPr/>
        </p:nvSpPr>
        <p:spPr>
          <a:xfrm>
            <a:off x="8803392" y="6509706"/>
            <a:ext cx="352937" cy="348294"/>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04780126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gu-IN" dirty="0" smtClean="0"/>
              <a:t>કન્ટ્રોલ યુનિટ બંધ કરવું અને સીલ કરવું</a:t>
            </a:r>
            <a:endParaRPr lang="en-US" dirty="0"/>
          </a:p>
        </p:txBody>
      </p:sp>
      <p:sp>
        <p:nvSpPr>
          <p:cNvPr id="4" name="Date Placeholder 3"/>
          <p:cNvSpPr>
            <a:spLocks noGrp="1"/>
          </p:cNvSpPr>
          <p:nvPr>
            <p:ph type="dt" sz="half" idx="10"/>
          </p:nvPr>
        </p:nvSpPr>
        <p:spPr/>
        <p:txBody>
          <a:bodyPr/>
          <a:lstStyle/>
          <a:p>
            <a:fld id="{3A3F9FA0-FC03-5044-AF52-154F6398BAB9}"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23</a:t>
            </a:fld>
            <a:endParaRPr lang="en-US"/>
          </a:p>
        </p:txBody>
      </p:sp>
      <p:sp>
        <p:nvSpPr>
          <p:cNvPr id="8" name="AutoShape 4"/>
          <p:cNvSpPr>
            <a:spLocks noChangeArrowheads="1"/>
          </p:cNvSpPr>
          <p:nvPr/>
        </p:nvSpPr>
        <p:spPr bwMode="auto">
          <a:xfrm>
            <a:off x="5363496" y="2540000"/>
            <a:ext cx="3323303" cy="1676400"/>
          </a:xfrm>
          <a:prstGeom prst="roundRect">
            <a:avLst>
              <a:gd name="adj" fmla="val 16667"/>
            </a:avLst>
          </a:prstGeom>
          <a:solidFill>
            <a:srgbClr val="000066"/>
          </a:solidFill>
          <a:ln w="9525">
            <a:solidFill>
              <a:srgbClr val="00009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ja-JP" altLang="en-US" sz="2000" b="1" smtClean="0">
                <a:solidFill>
                  <a:srgbClr val="FFFFFF"/>
                </a:solidFill>
                <a:latin typeface="Cambria"/>
                <a:cs typeface="Cambria"/>
              </a:rPr>
              <a:t>‘</a:t>
            </a:r>
            <a:r>
              <a:rPr lang="gu-IN" sz="2000" b="1" dirty="0" smtClean="0">
                <a:solidFill>
                  <a:srgbClr val="FFFFFF"/>
                </a:solidFill>
                <a:latin typeface="Cambria"/>
                <a:cs typeface="Cambria"/>
              </a:rPr>
              <a:t>બી</a:t>
            </a:r>
            <a:r>
              <a:rPr lang="ja-JP" altLang="en-US" sz="2000" b="1" smtClean="0">
                <a:solidFill>
                  <a:srgbClr val="FFFFFF"/>
                </a:solidFill>
                <a:latin typeface="Cambria"/>
                <a:cs typeface="Cambria"/>
              </a:rPr>
              <a:t>’</a:t>
            </a:r>
            <a:r>
              <a:rPr lang="gu-IN" altLang="ja-JP" sz="2000" b="1" dirty="0" smtClean="0">
                <a:solidFill>
                  <a:srgbClr val="FFFFFF"/>
                </a:solidFill>
                <a:latin typeface="Cambria"/>
                <a:cs typeface="Cambria"/>
              </a:rPr>
              <a:t> ફરતેનું વેક્સ પેપર દૂર કરવું અને તેને ગ્રીન પેપર સીલના ઉપલા લેયર પર લગાવવું</a:t>
            </a:r>
            <a:endParaRPr lang="en-US" sz="2000" b="1" dirty="0">
              <a:solidFill>
                <a:srgbClr val="FFFFFF"/>
              </a:solidFill>
              <a:latin typeface="Cambria"/>
              <a:cs typeface="Cambria"/>
            </a:endParaRPr>
          </a:p>
        </p:txBody>
      </p:sp>
      <p:pic>
        <p:nvPicPr>
          <p:cNvPr id="10" name="Picture 7" descr="P1010599"/>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199" y="1562099"/>
            <a:ext cx="4382911" cy="4564063"/>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Line 9"/>
          <p:cNvSpPr>
            <a:spLocks noChangeShapeType="1"/>
          </p:cNvSpPr>
          <p:nvPr/>
        </p:nvSpPr>
        <p:spPr bwMode="auto">
          <a:xfrm flipH="1" flipV="1">
            <a:off x="3245554" y="2977444"/>
            <a:ext cx="2117941" cy="0"/>
          </a:xfrm>
          <a:prstGeom prst="line">
            <a:avLst/>
          </a:prstGeom>
          <a:noFill/>
          <a:ln w="57150">
            <a:solidFill>
              <a:srgbClr val="00009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endParaRPr lang="en-US">
              <a:solidFill>
                <a:srgbClr val="FFFFFF"/>
              </a:solidFill>
              <a:latin typeface="Cambria"/>
              <a:cs typeface="Cambria"/>
            </a:endParaRPr>
          </a:p>
        </p:txBody>
      </p:sp>
      <p:sp>
        <p:nvSpPr>
          <p:cNvPr id="12" name="Action Button: Return 11">
            <a:hlinkClick r:id="" action="ppaction://noaction" highlightClick="1">
              <a:snd r:embed="rId3" name="Doorbell"/>
            </a:hlinkClick>
          </p:cNvPr>
          <p:cNvSpPr/>
          <p:nvPr/>
        </p:nvSpPr>
        <p:spPr>
          <a:xfrm>
            <a:off x="8803392" y="6509706"/>
            <a:ext cx="352937" cy="348294"/>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13165771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gu-IN" dirty="0" smtClean="0"/>
              <a:t>કન્ટ્રોલ યુનિટ બંધ કરવું અને સીલ કરવું</a:t>
            </a:r>
            <a:endParaRPr lang="en-US" dirty="0"/>
          </a:p>
        </p:txBody>
      </p:sp>
      <p:sp>
        <p:nvSpPr>
          <p:cNvPr id="4" name="Date Placeholder 3"/>
          <p:cNvSpPr>
            <a:spLocks noGrp="1"/>
          </p:cNvSpPr>
          <p:nvPr>
            <p:ph type="dt" sz="half" idx="10"/>
          </p:nvPr>
        </p:nvSpPr>
        <p:spPr/>
        <p:txBody>
          <a:bodyPr/>
          <a:lstStyle/>
          <a:p>
            <a:fld id="{C257EBF5-968F-994D-A19A-7656B56FE98D}"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24</a:t>
            </a:fld>
            <a:endParaRPr lang="en-US"/>
          </a:p>
        </p:txBody>
      </p:sp>
      <p:pic>
        <p:nvPicPr>
          <p:cNvPr id="7" name="Picture 8" descr="P1010600"/>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199" y="1600199"/>
            <a:ext cx="4298245" cy="4525963"/>
          </a:xfrm>
          <a:prstGeom prst="rect">
            <a:avLst/>
          </a:prstGeom>
          <a:noFill/>
          <a:extLst>
            <a:ext uri="{909E8E84-426E-40DD-AFC4-6F175D3DCCD1}">
              <a14:hiddenFill xmlns:a14="http://schemas.microsoft.com/office/drawing/2010/main" xmlns="">
                <a:solidFill>
                  <a:srgbClr val="FFFFFF"/>
                </a:solidFill>
              </a14:hiddenFill>
            </a:ext>
          </a:extLst>
        </p:spPr>
      </p:pic>
      <p:sp>
        <p:nvSpPr>
          <p:cNvPr id="9" name="AutoShape 10"/>
          <p:cNvSpPr>
            <a:spLocks noChangeArrowheads="1"/>
          </p:cNvSpPr>
          <p:nvPr/>
        </p:nvSpPr>
        <p:spPr bwMode="auto">
          <a:xfrm>
            <a:off x="5317067" y="2847622"/>
            <a:ext cx="3387213" cy="1609725"/>
          </a:xfrm>
          <a:prstGeom prst="roundRect">
            <a:avLst>
              <a:gd name="adj" fmla="val 16667"/>
            </a:avLst>
          </a:prstGeom>
          <a:solidFill>
            <a:srgbClr val="000066"/>
          </a:solidFill>
          <a:ln w="9525">
            <a:solidFill>
              <a:srgbClr val="00009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ja-JP" altLang="en-US" sz="2000" b="1" smtClean="0">
                <a:solidFill>
                  <a:srgbClr val="FFFFFF"/>
                </a:solidFill>
                <a:latin typeface="Cambria"/>
                <a:cs typeface="Cambria"/>
              </a:rPr>
              <a:t>‘</a:t>
            </a:r>
            <a:r>
              <a:rPr lang="gu-IN" sz="2000" b="1" dirty="0" smtClean="0">
                <a:solidFill>
                  <a:srgbClr val="FFFFFF"/>
                </a:solidFill>
                <a:latin typeface="Cambria"/>
                <a:cs typeface="Cambria"/>
              </a:rPr>
              <a:t>બી</a:t>
            </a:r>
            <a:r>
              <a:rPr lang="ja-JP" altLang="en-US" sz="2000" b="1" smtClean="0">
                <a:solidFill>
                  <a:srgbClr val="FFFFFF"/>
                </a:solidFill>
                <a:latin typeface="Cambria"/>
                <a:cs typeface="Cambria"/>
              </a:rPr>
              <a:t>’</a:t>
            </a:r>
            <a:r>
              <a:rPr lang="gu-IN" altLang="ja-JP" sz="2000" b="1" dirty="0" smtClean="0">
                <a:solidFill>
                  <a:srgbClr val="FFFFFF"/>
                </a:solidFill>
                <a:latin typeface="Cambria"/>
                <a:cs typeface="Cambria"/>
              </a:rPr>
              <a:t>લગાવ્યા બાદ</a:t>
            </a:r>
            <a:r>
              <a:rPr lang="en-US" sz="2000" b="1" dirty="0" smtClean="0">
                <a:solidFill>
                  <a:srgbClr val="FFFFFF"/>
                </a:solidFill>
                <a:latin typeface="Cambria"/>
                <a:cs typeface="Cambria"/>
              </a:rPr>
              <a:t>, </a:t>
            </a:r>
            <a:r>
              <a:rPr lang="gu-IN" sz="2000" b="1" dirty="0" smtClean="0">
                <a:solidFill>
                  <a:srgbClr val="FFFFFF"/>
                </a:solidFill>
                <a:latin typeface="Cambria"/>
                <a:cs typeface="Cambria"/>
              </a:rPr>
              <a:t>પ્રિ-ગમ ભાગ</a:t>
            </a:r>
            <a:r>
              <a:rPr lang="ja-JP" altLang="en-US" sz="2000" b="1" smtClean="0">
                <a:solidFill>
                  <a:srgbClr val="FFFFFF"/>
                </a:solidFill>
                <a:latin typeface="Cambria"/>
                <a:cs typeface="Cambria"/>
              </a:rPr>
              <a:t>‘</a:t>
            </a:r>
            <a:r>
              <a:rPr lang="gu-IN" sz="2000" b="1" dirty="0" smtClean="0">
                <a:solidFill>
                  <a:srgbClr val="FFFFFF"/>
                </a:solidFill>
                <a:latin typeface="Cambria"/>
                <a:cs typeface="Cambria"/>
              </a:rPr>
              <a:t>સી</a:t>
            </a:r>
            <a:r>
              <a:rPr lang="ja-JP" altLang="en-US" sz="2000" b="1" smtClean="0">
                <a:solidFill>
                  <a:srgbClr val="FFFFFF"/>
                </a:solidFill>
                <a:latin typeface="Cambria"/>
                <a:cs typeface="Cambria"/>
              </a:rPr>
              <a:t>’</a:t>
            </a:r>
            <a:r>
              <a:rPr lang="gu-IN" altLang="ja-JP" sz="2000" b="1" dirty="0" smtClean="0">
                <a:solidFill>
                  <a:srgbClr val="FFFFFF"/>
                </a:solidFill>
                <a:latin typeface="Cambria"/>
                <a:cs typeface="Cambria"/>
              </a:rPr>
              <a:t>ઉપર આવી જશે. </a:t>
            </a:r>
            <a:r>
              <a:rPr lang="ja-JP" altLang="en-US" sz="2000" b="1" smtClean="0">
                <a:solidFill>
                  <a:srgbClr val="FFFFFF"/>
                </a:solidFill>
                <a:latin typeface="Cambria"/>
                <a:cs typeface="Cambria"/>
              </a:rPr>
              <a:t>‘</a:t>
            </a:r>
            <a:r>
              <a:rPr lang="gu-IN" sz="2000" b="1" dirty="0" smtClean="0">
                <a:solidFill>
                  <a:srgbClr val="FFFFFF"/>
                </a:solidFill>
                <a:latin typeface="Cambria"/>
                <a:cs typeface="Cambria"/>
              </a:rPr>
              <a:t>સી</a:t>
            </a:r>
            <a:r>
              <a:rPr lang="ja-JP" altLang="en-US" sz="2000" b="1" smtClean="0">
                <a:solidFill>
                  <a:srgbClr val="FFFFFF"/>
                </a:solidFill>
                <a:latin typeface="Cambria"/>
                <a:cs typeface="Cambria"/>
              </a:rPr>
              <a:t>’</a:t>
            </a:r>
            <a:r>
              <a:rPr lang="en-US" sz="2000" b="1" dirty="0" smtClean="0">
                <a:solidFill>
                  <a:srgbClr val="FFFFFF"/>
                </a:solidFill>
                <a:latin typeface="Cambria"/>
                <a:cs typeface="Cambria"/>
              </a:rPr>
              <a:t> </a:t>
            </a:r>
            <a:r>
              <a:rPr lang="gu-IN" sz="2000" b="1" dirty="0" smtClean="0">
                <a:solidFill>
                  <a:srgbClr val="FFFFFF"/>
                </a:solidFill>
                <a:latin typeface="Cambria"/>
                <a:cs typeface="Cambria"/>
              </a:rPr>
              <a:t>પરથી વેક્સ પેપર દૂર કરવું</a:t>
            </a:r>
            <a:endParaRPr lang="en-US" sz="2000" b="1" dirty="0">
              <a:solidFill>
                <a:srgbClr val="FFFFFF"/>
              </a:solidFill>
              <a:latin typeface="Cambria"/>
              <a:cs typeface="Cambria"/>
            </a:endParaRPr>
          </a:p>
        </p:txBody>
      </p:sp>
      <p:sp>
        <p:nvSpPr>
          <p:cNvPr id="11" name="Line 9"/>
          <p:cNvSpPr>
            <a:spLocks noChangeShapeType="1"/>
          </p:cNvSpPr>
          <p:nvPr/>
        </p:nvSpPr>
        <p:spPr bwMode="auto">
          <a:xfrm flipH="1" flipV="1">
            <a:off x="3199126" y="3386667"/>
            <a:ext cx="2117941" cy="0"/>
          </a:xfrm>
          <a:prstGeom prst="line">
            <a:avLst/>
          </a:prstGeom>
          <a:noFill/>
          <a:ln w="57150">
            <a:solidFill>
              <a:srgbClr val="00009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endParaRPr lang="en-US">
              <a:solidFill>
                <a:srgbClr val="FFFFFF"/>
              </a:solidFill>
              <a:latin typeface="Cambria"/>
              <a:cs typeface="Cambria"/>
            </a:endParaRPr>
          </a:p>
        </p:txBody>
      </p:sp>
      <p:sp>
        <p:nvSpPr>
          <p:cNvPr id="10" name="Action Button: Return 9">
            <a:hlinkClick r:id="" action="ppaction://noaction" highlightClick="1">
              <a:snd r:embed="rId3" name="Doorbell"/>
            </a:hlinkClick>
          </p:cNvPr>
          <p:cNvSpPr/>
          <p:nvPr/>
        </p:nvSpPr>
        <p:spPr>
          <a:xfrm>
            <a:off x="8803392" y="6509706"/>
            <a:ext cx="352937" cy="348294"/>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91126703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gu-IN" dirty="0" smtClean="0"/>
              <a:t>કન્ટ્રોલ યુનિટ બંધ કરવું અને સીલ કરવું</a:t>
            </a:r>
            <a:endParaRPr lang="en-US" dirty="0"/>
          </a:p>
        </p:txBody>
      </p:sp>
      <p:sp>
        <p:nvSpPr>
          <p:cNvPr id="4" name="Date Placeholder 3"/>
          <p:cNvSpPr>
            <a:spLocks noGrp="1"/>
          </p:cNvSpPr>
          <p:nvPr>
            <p:ph type="dt" sz="half" idx="10"/>
          </p:nvPr>
        </p:nvSpPr>
        <p:spPr/>
        <p:txBody>
          <a:bodyPr/>
          <a:lstStyle/>
          <a:p>
            <a:fld id="{AB4808AF-8186-B242-A98A-3CA6988148EE}"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25</a:t>
            </a:fld>
            <a:endParaRPr lang="en-US"/>
          </a:p>
        </p:txBody>
      </p:sp>
      <p:sp>
        <p:nvSpPr>
          <p:cNvPr id="8" name="AutoShape 4"/>
          <p:cNvSpPr>
            <a:spLocks noChangeArrowheads="1"/>
          </p:cNvSpPr>
          <p:nvPr/>
        </p:nvSpPr>
        <p:spPr bwMode="auto">
          <a:xfrm>
            <a:off x="5517444" y="2979032"/>
            <a:ext cx="3169356" cy="2100968"/>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gu-IN" sz="2000" b="1" dirty="0" smtClean="0">
                <a:solidFill>
                  <a:srgbClr val="FFFFFF"/>
                </a:solidFill>
                <a:latin typeface="Cambria"/>
                <a:cs typeface="Cambria"/>
              </a:rPr>
              <a:t>ગ્રીન પેપર સીલના ઉપરથી નીકળતા બંને લેયરને દબાવવા અને ઉપલા લેયરને </a:t>
            </a:r>
            <a:r>
              <a:rPr lang="en-US" sz="2000" b="1" dirty="0" smtClean="0">
                <a:solidFill>
                  <a:srgbClr val="FFFFFF"/>
                </a:solidFill>
                <a:latin typeface="Cambria"/>
                <a:cs typeface="Cambria"/>
              </a:rPr>
              <a:t>‘</a:t>
            </a:r>
            <a:r>
              <a:rPr lang="gu-IN" sz="2000" b="1" dirty="0" smtClean="0">
                <a:solidFill>
                  <a:srgbClr val="FFFFFF"/>
                </a:solidFill>
                <a:latin typeface="Cambria"/>
                <a:cs typeface="Cambria"/>
              </a:rPr>
              <a:t>સી</a:t>
            </a:r>
            <a:r>
              <a:rPr lang="en-US" sz="2000" b="1" dirty="0" smtClean="0">
                <a:solidFill>
                  <a:srgbClr val="FFFFFF"/>
                </a:solidFill>
                <a:latin typeface="Cambria"/>
                <a:cs typeface="Cambria"/>
              </a:rPr>
              <a:t>’</a:t>
            </a:r>
            <a:r>
              <a:rPr lang="gu-IN" sz="2000" b="1" dirty="0" smtClean="0">
                <a:solidFill>
                  <a:srgbClr val="FFFFFF"/>
                </a:solidFill>
                <a:latin typeface="Cambria"/>
                <a:cs typeface="Cambria"/>
              </a:rPr>
              <a:t> પર દબાવીને લગાવી દેવો</a:t>
            </a:r>
            <a:endParaRPr lang="en-US" b="1" dirty="0">
              <a:solidFill>
                <a:srgbClr val="FFFFFF"/>
              </a:solidFill>
              <a:latin typeface="Cambria"/>
              <a:cs typeface="Cambria"/>
            </a:endParaRPr>
          </a:p>
        </p:txBody>
      </p:sp>
      <p:pic>
        <p:nvPicPr>
          <p:cNvPr id="10" name="Picture 7" descr="P101060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1600199"/>
            <a:ext cx="4622800" cy="4525963"/>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Line 9"/>
          <p:cNvSpPr>
            <a:spLocks noChangeShapeType="1"/>
          </p:cNvSpPr>
          <p:nvPr/>
        </p:nvSpPr>
        <p:spPr bwMode="auto">
          <a:xfrm flipH="1" flipV="1">
            <a:off x="3534970" y="3386667"/>
            <a:ext cx="1982474" cy="0"/>
          </a:xfrm>
          <a:prstGeom prst="line">
            <a:avLst/>
          </a:prstGeom>
          <a:noFill/>
          <a:ln w="57150">
            <a:solidFill>
              <a:srgbClr val="00009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endParaRPr lang="en-US">
              <a:solidFill>
                <a:srgbClr val="FFFFFF"/>
              </a:solidFill>
              <a:latin typeface="Cambria"/>
              <a:cs typeface="Cambria"/>
            </a:endParaRPr>
          </a:p>
        </p:txBody>
      </p:sp>
      <p:sp>
        <p:nvSpPr>
          <p:cNvPr id="12" name="Action Button: Return 11">
            <a:hlinkClick r:id="" action="ppaction://noaction" highlightClick="1">
              <a:snd r:embed="rId3" name="Doorbell"/>
            </a:hlinkClick>
          </p:cNvPr>
          <p:cNvSpPr/>
          <p:nvPr/>
        </p:nvSpPr>
        <p:spPr>
          <a:xfrm>
            <a:off x="8803392" y="6509706"/>
            <a:ext cx="352937" cy="348294"/>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66408845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gu-IN" dirty="0" smtClean="0"/>
              <a:t>કન્ટ્રોલ યુનિટ બંધ કરવું અને સીલ કરવું</a:t>
            </a:r>
            <a:endParaRPr lang="en-US" dirty="0"/>
          </a:p>
        </p:txBody>
      </p:sp>
      <p:sp>
        <p:nvSpPr>
          <p:cNvPr id="4" name="Date Placeholder 3"/>
          <p:cNvSpPr>
            <a:spLocks noGrp="1"/>
          </p:cNvSpPr>
          <p:nvPr>
            <p:ph type="dt" sz="half" idx="10"/>
          </p:nvPr>
        </p:nvSpPr>
        <p:spPr/>
        <p:txBody>
          <a:bodyPr/>
          <a:lstStyle/>
          <a:p>
            <a:fld id="{01DF4FE4-676F-374F-934D-5AC9D6A37CA8}"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26</a:t>
            </a:fld>
            <a:endParaRPr lang="en-US"/>
          </a:p>
        </p:txBody>
      </p:sp>
      <p:sp>
        <p:nvSpPr>
          <p:cNvPr id="8" name="AutoShape 7"/>
          <p:cNvSpPr>
            <a:spLocks noChangeArrowheads="1"/>
          </p:cNvSpPr>
          <p:nvPr/>
        </p:nvSpPr>
        <p:spPr bwMode="auto">
          <a:xfrm>
            <a:off x="5743221" y="2708981"/>
            <a:ext cx="2943579" cy="2582686"/>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gu-IN" sz="2400" b="1" dirty="0" smtClean="0">
                <a:solidFill>
                  <a:srgbClr val="FFFFFF"/>
                </a:solidFill>
                <a:latin typeface="Cambria"/>
                <a:cs typeface="Cambria"/>
              </a:rPr>
              <a:t>ક્લોઝ બટન વિન્ડોની બરાબર નીચે કન્ટ્રોલ યુનિટની ફરતે સ્ટ્રિપ સીલ ડાબી બાજુએથી (એન્ટી ક્લોકવાઇઝ) ગોળ વીંટવી</a:t>
            </a:r>
            <a:endParaRPr lang="en-US" sz="2400" b="1" dirty="0">
              <a:solidFill>
                <a:srgbClr val="FFFFFF"/>
              </a:solidFill>
              <a:latin typeface="Cambria"/>
              <a:cs typeface="Cambria"/>
            </a:endParaRPr>
          </a:p>
        </p:txBody>
      </p:sp>
      <p:pic>
        <p:nvPicPr>
          <p:cNvPr id="10" name="Picture 10" descr="P101060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1537607"/>
            <a:ext cx="4643316" cy="4588556"/>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Line 9"/>
          <p:cNvSpPr>
            <a:spLocks noChangeShapeType="1"/>
          </p:cNvSpPr>
          <p:nvPr/>
        </p:nvSpPr>
        <p:spPr bwMode="auto">
          <a:xfrm flipH="1" flipV="1">
            <a:off x="3534969" y="3386667"/>
            <a:ext cx="2208251" cy="0"/>
          </a:xfrm>
          <a:prstGeom prst="line">
            <a:avLst/>
          </a:prstGeom>
          <a:noFill/>
          <a:ln w="57150">
            <a:solidFill>
              <a:srgbClr val="00009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endParaRPr lang="en-US">
              <a:solidFill>
                <a:srgbClr val="FFFFFF"/>
              </a:solidFill>
              <a:latin typeface="Cambria"/>
              <a:cs typeface="Cambria"/>
            </a:endParaRPr>
          </a:p>
        </p:txBody>
      </p:sp>
      <p:sp>
        <p:nvSpPr>
          <p:cNvPr id="12" name="Action Button: Return 11">
            <a:hlinkClick r:id="" action="ppaction://noaction" highlightClick="1">
              <a:snd r:embed="rId3" name="Doorbell"/>
            </a:hlinkClick>
          </p:cNvPr>
          <p:cNvSpPr/>
          <p:nvPr/>
        </p:nvSpPr>
        <p:spPr>
          <a:xfrm>
            <a:off x="8803392" y="6509706"/>
            <a:ext cx="352937" cy="348294"/>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60961311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gu-IN" dirty="0" smtClean="0"/>
              <a:t>કન્ટ્રોલ યુનિટ બંધ કરવું અને સીલ કરવું</a:t>
            </a:r>
            <a:endParaRPr lang="en-US" dirty="0"/>
          </a:p>
        </p:txBody>
      </p:sp>
      <p:sp>
        <p:nvSpPr>
          <p:cNvPr id="4" name="Date Placeholder 3"/>
          <p:cNvSpPr>
            <a:spLocks noGrp="1"/>
          </p:cNvSpPr>
          <p:nvPr>
            <p:ph type="dt" sz="half" idx="10"/>
          </p:nvPr>
        </p:nvSpPr>
        <p:spPr/>
        <p:txBody>
          <a:bodyPr/>
          <a:lstStyle/>
          <a:p>
            <a:fld id="{F875213C-82BA-2743-80B7-3330946302ED}"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27</a:t>
            </a:fld>
            <a:endParaRPr lang="en-US"/>
          </a:p>
        </p:txBody>
      </p:sp>
      <p:sp>
        <p:nvSpPr>
          <p:cNvPr id="7" name="AutoShape 3"/>
          <p:cNvSpPr>
            <a:spLocks noChangeArrowheads="1"/>
          </p:cNvSpPr>
          <p:nvPr/>
        </p:nvSpPr>
        <p:spPr bwMode="auto">
          <a:xfrm>
            <a:off x="5531556" y="2599090"/>
            <a:ext cx="3155244" cy="1591909"/>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gu-IN" sz="2000" b="1" dirty="0" smtClean="0">
                <a:solidFill>
                  <a:srgbClr val="FFFFFF"/>
                </a:solidFill>
                <a:latin typeface="Cambria"/>
                <a:cs typeface="Cambria"/>
              </a:rPr>
              <a:t>સ્ટ્રિપ સીલ લગાવાઈ ગયું છે. સ્ટ્રિપ સીલ ક્લોઝ બટન ફ્લેપને ઢાંકી ન દે તેનું ધ્યાન રાખવું</a:t>
            </a:r>
            <a:endParaRPr lang="en-US" b="1" dirty="0">
              <a:solidFill>
                <a:srgbClr val="FFFFFF"/>
              </a:solidFill>
              <a:effectLst>
                <a:outerShdw blurRad="38100" dist="38100" dir="2700000" algn="tl">
                  <a:srgbClr val="000000"/>
                </a:outerShdw>
              </a:effectLst>
              <a:latin typeface="Cambria"/>
              <a:cs typeface="Cambria"/>
            </a:endParaRPr>
          </a:p>
        </p:txBody>
      </p:sp>
      <p:pic>
        <p:nvPicPr>
          <p:cNvPr id="8" name="Picture 5" descr="P1010574"/>
          <p:cNvPicPr>
            <a:picLocks noChangeAspect="1" noChangeArrowheads="1"/>
          </p:cNvPicPr>
          <p:nvPr/>
        </p:nvPicPr>
        <p:blipFill>
          <a:blip r:embed="rId2" cstate="print">
            <a:extLst>
              <a:ext uri="{28A0092B-C50C-407E-A947-70E740481C1C}">
                <a14:useLocalDpi xmlns:a14="http://schemas.microsoft.com/office/drawing/2010/main" xmlns="" val="0"/>
              </a:ext>
            </a:extLst>
          </a:blip>
          <a:srcRect t="9195"/>
          <a:stretch>
            <a:fillRect/>
          </a:stretch>
        </p:blipFill>
        <p:spPr bwMode="auto">
          <a:xfrm>
            <a:off x="419100" y="1600200"/>
            <a:ext cx="4562122" cy="4525963"/>
          </a:xfrm>
          <a:prstGeom prst="rect">
            <a:avLst/>
          </a:prstGeom>
          <a:noFill/>
          <a:extLst>
            <a:ext uri="{909E8E84-426E-40DD-AFC4-6F175D3DCCD1}">
              <a14:hiddenFill xmlns:a14="http://schemas.microsoft.com/office/drawing/2010/main" xmlns="">
                <a:solidFill>
                  <a:srgbClr val="FFFFFF"/>
                </a:solidFill>
              </a14:hiddenFill>
            </a:ext>
          </a:extLst>
        </p:spPr>
      </p:pic>
      <p:sp>
        <p:nvSpPr>
          <p:cNvPr id="9" name="Action Button: Return 8">
            <a:hlinkClick r:id="" action="ppaction://noaction" highlightClick="1">
              <a:snd r:embed="rId3" name="Doorbell"/>
            </a:hlinkClick>
          </p:cNvPr>
          <p:cNvSpPr/>
          <p:nvPr/>
        </p:nvSpPr>
        <p:spPr>
          <a:xfrm>
            <a:off x="8803392" y="6509706"/>
            <a:ext cx="352937" cy="348294"/>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83344769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gu-IN" sz="3600" dirty="0" smtClean="0"/>
              <a:t>કન્ટ્રોલ યુનિટ બંધ કરવું અને સીલ કરવું</a:t>
            </a:r>
            <a:endParaRPr lang="en-US" sz="3600" dirty="0"/>
          </a:p>
        </p:txBody>
      </p:sp>
      <p:sp>
        <p:nvSpPr>
          <p:cNvPr id="3" name="Content Placeholder 2"/>
          <p:cNvSpPr>
            <a:spLocks noGrp="1"/>
          </p:cNvSpPr>
          <p:nvPr>
            <p:ph idx="1"/>
          </p:nvPr>
        </p:nvSpPr>
        <p:spPr>
          <a:xfrm>
            <a:off x="872067" y="1752600"/>
            <a:ext cx="7408333" cy="4267201"/>
          </a:xfrm>
        </p:spPr>
        <p:txBody>
          <a:bodyPr>
            <a:normAutofit fontScale="70000" lnSpcReduction="20000"/>
          </a:bodyPr>
          <a:lstStyle/>
          <a:p>
            <a:pPr>
              <a:buNone/>
            </a:pPr>
            <a:r>
              <a:rPr lang="gu-IN" b="1" u="sng" dirty="0" smtClean="0"/>
              <a:t>સ્ટ્રિપ સીલથી સીલ મારતી વખતે ધ્યાનમાં રાખવાની બાબતો</a:t>
            </a:r>
            <a:r>
              <a:rPr lang="en-US" b="1" u="sng" dirty="0" smtClean="0"/>
              <a:t>:</a:t>
            </a:r>
          </a:p>
          <a:p>
            <a:r>
              <a:rPr lang="gu-IN" dirty="0" smtClean="0"/>
              <a:t>સ્ટ્રિપ લગાવતી વખતે </a:t>
            </a:r>
            <a:r>
              <a:rPr lang="en-US" dirty="0" smtClean="0"/>
              <a:t>‘</a:t>
            </a:r>
            <a:r>
              <a:rPr lang="gu-IN" dirty="0" smtClean="0"/>
              <a:t>ક્લોઝ</a:t>
            </a:r>
            <a:r>
              <a:rPr lang="en-US" dirty="0" smtClean="0"/>
              <a:t>’</a:t>
            </a:r>
            <a:r>
              <a:rPr lang="gu-IN" dirty="0" smtClean="0"/>
              <a:t> બટનને કવર કરતી રબર કેપ ક્લિયર હોય અને રબર કેપ દૂર કરવામાં અને </a:t>
            </a:r>
            <a:r>
              <a:rPr lang="en-US" dirty="0" smtClean="0"/>
              <a:t>‘</a:t>
            </a:r>
            <a:r>
              <a:rPr lang="gu-IN" dirty="0" smtClean="0"/>
              <a:t>ક્લોઝ</a:t>
            </a:r>
            <a:r>
              <a:rPr lang="en-US" dirty="0" smtClean="0"/>
              <a:t>’</a:t>
            </a:r>
            <a:r>
              <a:rPr lang="gu-IN" dirty="0" smtClean="0"/>
              <a:t> બટન ચલાવવામાં કોઈ તકલીફ ન પડવી જોઈએ</a:t>
            </a:r>
            <a:endParaRPr lang="en-US" dirty="0" smtClean="0"/>
          </a:p>
          <a:p>
            <a:r>
              <a:rPr lang="gu-IN" dirty="0" smtClean="0"/>
              <a:t>સ્ટ્રિપ સીલ જડબેસલાક લગાવવી. ઢીલું ન રાખવું</a:t>
            </a:r>
            <a:r>
              <a:rPr lang="en-US" dirty="0" smtClean="0"/>
              <a:t>.</a:t>
            </a:r>
          </a:p>
          <a:p>
            <a:r>
              <a:rPr lang="gu-IN" dirty="0" smtClean="0"/>
              <a:t>કોઈપણ સંજોગોમાં નુકસાન પામેલી સ્ટ્રિપ્સ વાપરવી નહીં</a:t>
            </a:r>
            <a:endParaRPr lang="en-US" dirty="0" smtClean="0"/>
          </a:p>
          <a:p>
            <a:r>
              <a:rPr lang="gu-IN" dirty="0" smtClean="0"/>
              <a:t>દરેક પોલિંગ સ્ટેશનને ચાર સ્ટ્રિપ સીલ આપવામાં આવશે</a:t>
            </a:r>
            <a:endParaRPr lang="en-US" dirty="0" smtClean="0"/>
          </a:p>
          <a:p>
            <a:r>
              <a:rPr lang="gu-IN" dirty="0" smtClean="0"/>
              <a:t>ચૂંટણી માટે મતદાન મથકને આપવામાં આવેલી દરેક સ્ટ્રિપ સીલનો હિસાબ પ્રિસાઇડિંગ ઓફિસરની ડાયરીમાં નોંધવો</a:t>
            </a:r>
            <a:endParaRPr lang="en-US" dirty="0" smtClean="0"/>
          </a:p>
          <a:p>
            <a:r>
              <a:rPr lang="gu-IN" dirty="0" smtClean="0"/>
              <a:t>વપરાઈ ન હોય તેવી સ્ટ્રિપ સીલ પરત કરવી (અકસ્માતે નુકસાન પામી હોય તે સહિતની સ્ટ્રિપ સીલ (તેના ટુકડા))</a:t>
            </a:r>
            <a:endParaRPr lang="en-US" dirty="0" smtClean="0"/>
          </a:p>
          <a:p>
            <a:r>
              <a:rPr lang="gu-IN" dirty="0" smtClean="0"/>
              <a:t>સ્ટ્રિપ સીલને હંમેશા સલામત જગ્યાએ રાખવી</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endParaRPr lang="en-US" dirty="0" smtClean="0"/>
          </a:p>
          <a:p>
            <a:endParaRPr lang="en-US" dirty="0" smtClean="0"/>
          </a:p>
          <a:p>
            <a:endParaRPr lang="en-US" dirty="0" smtClean="0"/>
          </a:p>
          <a:p>
            <a:endParaRPr lang="en-US" dirty="0" smtClean="0"/>
          </a:p>
          <a:p>
            <a:endParaRPr lang="en-US" dirty="0" smtClean="0"/>
          </a:p>
          <a:p>
            <a:pPr>
              <a:buNone/>
            </a:pPr>
            <a:endParaRPr lang="en-US" b="1" dirty="0" smtClean="0"/>
          </a:p>
        </p:txBody>
      </p:sp>
      <p:sp>
        <p:nvSpPr>
          <p:cNvPr id="4" name="Date Placeholder 3"/>
          <p:cNvSpPr>
            <a:spLocks noGrp="1"/>
          </p:cNvSpPr>
          <p:nvPr>
            <p:ph type="dt" sz="half" idx="10"/>
          </p:nvPr>
        </p:nvSpPr>
        <p:spPr/>
        <p:txBody>
          <a:bodyPr/>
          <a:lstStyle/>
          <a:p>
            <a:fld id="{53FBE596-FA7A-8549-B7A2-D18F3DDFB801}" type="datetime1">
              <a:rPr lang="en-IN" smtClean="0"/>
              <a:pPr/>
              <a:t>02-11-2015</a:t>
            </a:fld>
            <a:endParaRPr lang="en-US" dirty="0"/>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28</a:t>
            </a:fld>
            <a:endParaRPr lang="en-US"/>
          </a:p>
        </p:txBody>
      </p:sp>
    </p:spTree>
    <p:extLst>
      <p:ext uri="{BB962C8B-B14F-4D97-AF65-F5344CB8AC3E}">
        <p14:creationId xmlns:p14="http://schemas.microsoft.com/office/powerpoint/2010/main" xmlns="" val="198477697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gu-IN" dirty="0" smtClean="0"/>
              <a:t>મતદાનની શરૂઆત</a:t>
            </a:r>
            <a:endParaRPr lang="en-US" dirty="0"/>
          </a:p>
        </p:txBody>
      </p:sp>
      <p:sp>
        <p:nvSpPr>
          <p:cNvPr id="3" name="Content Placeholder 2"/>
          <p:cNvSpPr>
            <a:spLocks noGrp="1"/>
          </p:cNvSpPr>
          <p:nvPr>
            <p:ph idx="1"/>
          </p:nvPr>
        </p:nvSpPr>
        <p:spPr>
          <a:xfrm>
            <a:off x="872067" y="1752600"/>
            <a:ext cx="7408333" cy="4373563"/>
          </a:xfrm>
        </p:spPr>
        <p:txBody>
          <a:bodyPr>
            <a:normAutofit/>
          </a:bodyPr>
          <a:lstStyle/>
          <a:p>
            <a:r>
              <a:rPr lang="gu-IN" sz="2200" dirty="0" smtClean="0">
                <a:latin typeface="Cambria" pitchFamily="18" charset="0"/>
              </a:rPr>
              <a:t>મતદાન નિયત સમયે ચાલુ થઈ જવું જોઈએ</a:t>
            </a:r>
            <a:endParaRPr lang="en-US" sz="2200" dirty="0" smtClean="0">
              <a:latin typeface="Cambria" pitchFamily="18" charset="0"/>
            </a:endParaRPr>
          </a:p>
          <a:p>
            <a:r>
              <a:rPr lang="gu-IN" sz="2200" dirty="0" smtClean="0">
                <a:latin typeface="Cambria" pitchFamily="18" charset="0"/>
              </a:rPr>
              <a:t>નિયત સમયે મતદાન શરૂ ન થાય, તો તમારા પ્રિસાઇડિંગ ઓફિસરની ડાયરીમાં વિલંબના કારણો લખવા</a:t>
            </a:r>
            <a:endParaRPr lang="en-US" sz="2200" dirty="0" smtClean="0">
              <a:latin typeface="Cambria" pitchFamily="18" charset="0"/>
            </a:endParaRPr>
          </a:p>
          <a:p>
            <a:pPr>
              <a:buNone/>
            </a:pPr>
            <a:endParaRPr lang="en-US" sz="2200" b="1" dirty="0" smtClean="0">
              <a:latin typeface="Cambria" pitchFamily="18" charset="0"/>
            </a:endParaRPr>
          </a:p>
          <a:p>
            <a:pPr marL="342900" lvl="1" indent="-342900">
              <a:buNone/>
            </a:pPr>
            <a:r>
              <a:rPr lang="gu-IN" sz="2200" b="1" dirty="0" smtClean="0">
                <a:latin typeface="Cambria" pitchFamily="18" charset="0"/>
              </a:rPr>
              <a:t>મતદાનની ગુપ્તતાની ચેતવણી</a:t>
            </a:r>
            <a:endParaRPr lang="en-US" sz="2200" b="1" dirty="0" smtClean="0">
              <a:latin typeface="Cambria" pitchFamily="18" charset="0"/>
            </a:endParaRPr>
          </a:p>
          <a:p>
            <a:pPr marL="342900" lvl="1" indent="-342900">
              <a:buFont typeface="Arial" pitchFamily="34" charset="0"/>
              <a:buChar char="•"/>
            </a:pPr>
            <a:r>
              <a:rPr lang="gu-IN" sz="2200" dirty="0" smtClean="0">
                <a:latin typeface="Cambria" pitchFamily="18" charset="0"/>
              </a:rPr>
              <a:t>મતદાન શરૂ થાય તે પહેલાં હરીફ ઉમેદવારો અથવા તો તેમના પોલિંગ એજન્ટ્સને મતની ગુપ્તતા જાળવવાની તેમની ફરજના સંદર્ભમાં એક્ટની કલમ-128ની જોગવાઈઓ અંગે જાણ કરવી</a:t>
            </a:r>
            <a:endParaRPr lang="en-US" sz="2200" b="1" dirty="0" smtClean="0">
              <a:solidFill>
                <a:srgbClr val="FF0000"/>
              </a:solidFill>
              <a:latin typeface="Cambria" pitchFamily="18" charset="0"/>
            </a:endParaRPr>
          </a:p>
          <a:p>
            <a:pPr marL="342900" lvl="1" indent="-342900">
              <a:buFont typeface="Arial" pitchFamily="34" charset="0"/>
              <a:buChar char="•"/>
            </a:pPr>
            <a:endParaRPr lang="en-US" sz="2200" b="1" dirty="0" smtClean="0">
              <a:solidFill>
                <a:srgbClr val="FF0000"/>
              </a:solidFill>
              <a:latin typeface="Cambria" pitchFamily="18" charset="0"/>
            </a:endParaRPr>
          </a:p>
          <a:p>
            <a:pPr marL="342900" lvl="1" indent="-342900">
              <a:buNone/>
            </a:pPr>
            <a:endParaRPr lang="en-US" sz="2200" b="1" dirty="0" smtClean="0">
              <a:latin typeface="Cambria" pitchFamily="18" charset="0"/>
            </a:endParaRPr>
          </a:p>
        </p:txBody>
      </p:sp>
      <p:sp>
        <p:nvSpPr>
          <p:cNvPr id="4" name="Date Placeholder 3"/>
          <p:cNvSpPr>
            <a:spLocks noGrp="1"/>
          </p:cNvSpPr>
          <p:nvPr>
            <p:ph type="dt" sz="half" idx="10"/>
          </p:nvPr>
        </p:nvSpPr>
        <p:spPr/>
        <p:txBody>
          <a:bodyPr/>
          <a:lstStyle/>
          <a:p>
            <a:fld id="{D8808D5D-A9AA-B646-996C-B5E0CAB50007}" type="datetime1">
              <a:rPr lang="en-IN" smtClean="0"/>
              <a:pPr/>
              <a:t>02-11-2015</a:t>
            </a:fld>
            <a:endParaRPr lang="en-US" dirty="0"/>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29</a:t>
            </a:fld>
            <a:endParaRPr lang="en-US"/>
          </a:p>
        </p:txBody>
      </p:sp>
    </p:spTree>
    <p:extLst>
      <p:ext uri="{BB962C8B-B14F-4D97-AF65-F5344CB8AC3E}">
        <p14:creationId xmlns:p14="http://schemas.microsoft.com/office/powerpoint/2010/main" xmlns="" val="32006898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686"/>
            <a:ext cx="8229600" cy="1143000"/>
          </a:xfrm>
        </p:spPr>
        <p:txBody>
          <a:bodyPr>
            <a:normAutofit/>
          </a:bodyPr>
          <a:lstStyle/>
          <a:p>
            <a:r>
              <a:rPr lang="gu-IN" dirty="0" smtClean="0"/>
              <a:t>મતદાનની શરૂઆત</a:t>
            </a:r>
            <a:endParaRPr lang="en-US"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xmlns="" val="1138666562"/>
              </p:ext>
            </p:extLst>
          </p:nvPr>
        </p:nvGraphicFramePr>
        <p:xfrm>
          <a:off x="457200" y="1290704"/>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B75F9E08-D5FE-F443-BEED-B8CED6F345BE}" type="datetime1">
              <a:rPr lang="en-IN" smtClean="0"/>
              <a:pPr/>
              <a:t>02-11-2015</a:t>
            </a:fld>
            <a:endParaRPr lang="en-US" dirty="0"/>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30</a:t>
            </a:fld>
            <a:endParaRPr lang="en-US"/>
          </a:p>
        </p:txBody>
      </p:sp>
    </p:spTree>
    <p:extLst>
      <p:ext uri="{BB962C8B-B14F-4D97-AF65-F5344CB8AC3E}">
        <p14:creationId xmlns:p14="http://schemas.microsoft.com/office/powerpoint/2010/main" xmlns="" val="47489634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686"/>
            <a:ext cx="8229600" cy="1143000"/>
          </a:xfrm>
        </p:spPr>
        <p:txBody>
          <a:bodyPr>
            <a:normAutofit/>
          </a:bodyPr>
          <a:lstStyle/>
          <a:p>
            <a:r>
              <a:rPr lang="gu-IN" dirty="0" smtClean="0"/>
              <a:t>મતદાનની શરૂઆત</a:t>
            </a:r>
            <a:endParaRPr lang="en-US" dirty="0"/>
          </a:p>
        </p:txBody>
      </p:sp>
      <p:graphicFrame>
        <p:nvGraphicFramePr>
          <p:cNvPr id="14" name="Content Placeholder 13"/>
          <p:cNvGraphicFramePr>
            <a:graphicFrameLocks noGrp="1"/>
          </p:cNvGraphicFramePr>
          <p:nvPr>
            <p:ph idx="1"/>
            <p:extLst>
              <p:ext uri="{D42A27DB-BD31-4B8C-83A1-F6EECF244321}">
                <p14:modId xmlns:p14="http://schemas.microsoft.com/office/powerpoint/2010/main" xmlns="" val="186269746"/>
              </p:ext>
            </p:extLst>
          </p:nvPr>
        </p:nvGraphicFramePr>
        <p:xfrm>
          <a:off x="540029" y="1290704"/>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E02F9A85-2739-D84C-99C7-33A5734C3F92}" type="datetime1">
              <a:rPr lang="en-IN" smtClean="0"/>
              <a:pPr/>
              <a:t>02-11-2015</a:t>
            </a:fld>
            <a:endParaRPr lang="en-US" dirty="0"/>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31</a:t>
            </a:fld>
            <a:endParaRPr lang="en-US"/>
          </a:p>
        </p:txBody>
      </p:sp>
    </p:spTree>
    <p:extLst>
      <p:ext uri="{BB962C8B-B14F-4D97-AF65-F5344CB8AC3E}">
        <p14:creationId xmlns:p14="http://schemas.microsoft.com/office/powerpoint/2010/main" xmlns="" val="225047438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gu-IN" dirty="0" smtClean="0"/>
              <a:t>મુક્ત અને ન્યાયપૂર્ણ ચૂંટણી માટેની વ્યવસ્થા</a:t>
            </a: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xmlns="" val="410741372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AB2A331E-9638-D240-8E7C-1B56EB70AF16}"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32</a:t>
            </a:fld>
            <a:endParaRPr lang="en-US"/>
          </a:p>
        </p:txBody>
      </p:sp>
    </p:spTree>
    <p:extLst>
      <p:ext uri="{BB962C8B-B14F-4D97-AF65-F5344CB8AC3E}">
        <p14:creationId xmlns:p14="http://schemas.microsoft.com/office/powerpoint/2010/main" xmlns="" val="244403765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gu-IN" sz="2800" dirty="0" smtClean="0"/>
              <a:t>મતદારને મતદાનની મંજૂરી આપતાં પહેલાં ભૂંસાય નહીં તેવી શાહી લગાવવી,</a:t>
            </a:r>
            <a:r>
              <a:rPr lang="en-US" sz="2800" dirty="0" smtClean="0"/>
              <a:t> </a:t>
            </a:r>
            <a:r>
              <a:rPr lang="gu-IN" sz="2800" dirty="0" smtClean="0"/>
              <a:t>સહી</a:t>
            </a:r>
            <a:r>
              <a:rPr lang="en-US" sz="2800" dirty="0" smtClean="0"/>
              <a:t>/</a:t>
            </a:r>
            <a:r>
              <a:rPr lang="gu-IN" sz="2800" dirty="0" smtClean="0"/>
              <a:t>અંગૂઠાની છાપ લેવી</a:t>
            </a:r>
            <a:endParaRPr lang="en-US" sz="2800" dirty="0"/>
          </a:p>
        </p:txBody>
      </p:sp>
      <p:sp>
        <p:nvSpPr>
          <p:cNvPr id="3" name="Content Placeholder 2"/>
          <p:cNvSpPr>
            <a:spLocks noGrp="1"/>
          </p:cNvSpPr>
          <p:nvPr>
            <p:ph idx="1"/>
          </p:nvPr>
        </p:nvSpPr>
        <p:spPr/>
        <p:txBody>
          <a:bodyPr>
            <a:normAutofit/>
          </a:bodyPr>
          <a:lstStyle/>
          <a:p>
            <a:endParaRPr lang="en-US" dirty="0" smtClean="0"/>
          </a:p>
          <a:p>
            <a:pPr>
              <a:buNone/>
            </a:pPr>
            <a:endParaRPr lang="en-US" dirty="0"/>
          </a:p>
        </p:txBody>
      </p:sp>
      <p:sp>
        <p:nvSpPr>
          <p:cNvPr id="4" name="Date Placeholder 3"/>
          <p:cNvSpPr>
            <a:spLocks noGrp="1"/>
          </p:cNvSpPr>
          <p:nvPr>
            <p:ph type="dt" sz="half" idx="10"/>
          </p:nvPr>
        </p:nvSpPr>
        <p:spPr/>
        <p:txBody>
          <a:bodyPr/>
          <a:lstStyle/>
          <a:p>
            <a:fld id="{219BD61D-87DE-DB4A-B27C-E2EFFFA1F509}"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33</a:t>
            </a:fld>
            <a:endParaRPr lang="en-US"/>
          </a:p>
        </p:txBody>
      </p:sp>
      <p:sp>
        <p:nvSpPr>
          <p:cNvPr id="7" name="Content Placeholder 2"/>
          <p:cNvSpPr txBox="1">
            <a:spLocks/>
          </p:cNvSpPr>
          <p:nvPr/>
        </p:nvSpPr>
        <p:spPr>
          <a:xfrm>
            <a:off x="609600" y="1752600"/>
            <a:ext cx="8229600" cy="4525963"/>
          </a:xfrm>
          <a:prstGeom prst="rect">
            <a:avLst/>
          </a:prstGeom>
        </p:spPr>
        <p:txBody>
          <a:bodyPr vert="horz" lIns="91440" tIns="45720" rIns="91440" bIns="45720" rtlCol="0">
            <a:normAutofit/>
          </a:bodyPr>
          <a:lstStyle/>
          <a:p>
            <a:pPr marL="342900" lvl="0" indent="-342900" algn="ctr">
              <a:spcBef>
                <a:spcPct val="20000"/>
              </a:spcBef>
            </a:pPr>
            <a:r>
              <a:rPr lang="gu-IN" sz="2300" b="1" dirty="0" smtClean="0">
                <a:latin typeface="Cambria"/>
                <a:cs typeface="Cambria"/>
              </a:rPr>
              <a:t>મતદાર માટે વોટર્સ સ્લીપ જારી કરવી</a:t>
            </a:r>
            <a:endParaRPr lang="en-US" sz="2300" b="1" dirty="0" smtClean="0">
              <a:latin typeface="Cambria"/>
              <a:cs typeface="Cambria"/>
            </a:endParaRPr>
          </a:p>
          <a:p>
            <a:pPr marL="342900" lvl="0" indent="-342900" algn="ctr">
              <a:spcBef>
                <a:spcPct val="20000"/>
              </a:spcBef>
            </a:pPr>
            <a:endParaRPr kumimoji="0" lang="en-US" sz="2300" b="0" i="0" u="none" strike="noStrike" kern="1200" cap="none" spc="0" normalizeH="0" baseline="0" noProof="0" dirty="0" smtClean="0">
              <a:ln>
                <a:noFill/>
              </a:ln>
              <a:solidFill>
                <a:schemeClr val="tx1"/>
              </a:solidFill>
              <a:effectLst/>
              <a:uLnTx/>
              <a:uFillTx/>
              <a:latin typeface="Cambria"/>
              <a:cs typeface="Cambria"/>
            </a:endParaRPr>
          </a:p>
          <a:p>
            <a:pPr marL="342900" lvl="0" indent="-342900">
              <a:spcBef>
                <a:spcPct val="20000"/>
              </a:spcBef>
            </a:pPr>
            <a:r>
              <a:rPr lang="gu-IN" sz="2300" dirty="0" smtClean="0">
                <a:latin typeface="Cambria"/>
                <a:cs typeface="Cambria"/>
              </a:rPr>
              <a:t>મતોના રજિસ્ટરની કોલમ (1) પ્રમાણે મતદારનો ક્રમ</a:t>
            </a:r>
            <a:r>
              <a:rPr lang="en-US" sz="2300" dirty="0" smtClean="0">
                <a:latin typeface="Cambria"/>
                <a:cs typeface="Cambria"/>
              </a:rPr>
              <a:t>…..</a:t>
            </a:r>
          </a:p>
          <a:p>
            <a:pPr marL="342900" lvl="0" indent="-342900">
              <a:spcBef>
                <a:spcPct val="20000"/>
              </a:spcBef>
            </a:pPr>
            <a:r>
              <a:rPr lang="gu-IN" sz="2300" dirty="0" smtClean="0">
                <a:latin typeface="Cambria"/>
                <a:cs typeface="Cambria"/>
              </a:rPr>
              <a:t>મતદારયાદીમાં નોંધેલો મતદારનો ક્રમ</a:t>
            </a:r>
            <a:r>
              <a:rPr kumimoji="0" lang="en-US" sz="2300" b="0" i="0" u="none" strike="noStrike" kern="1200" cap="none" spc="0" normalizeH="0" noProof="0" dirty="0" smtClean="0">
                <a:ln>
                  <a:noFill/>
                </a:ln>
                <a:solidFill>
                  <a:schemeClr val="tx1"/>
                </a:solidFill>
                <a:effectLst/>
                <a:uLnTx/>
                <a:uFillTx/>
                <a:latin typeface="Cambria"/>
                <a:cs typeface="Cambria"/>
              </a:rPr>
              <a:t>……</a:t>
            </a:r>
          </a:p>
          <a:p>
            <a:pPr marL="342900" lvl="0" indent="-342900">
              <a:spcBef>
                <a:spcPct val="20000"/>
              </a:spcBef>
            </a:pPr>
            <a:r>
              <a:rPr lang="gu-IN" sz="2300" baseline="0" dirty="0" smtClean="0">
                <a:latin typeface="Cambria"/>
                <a:cs typeface="Cambria"/>
              </a:rPr>
              <a:t>પોલિંગ ઓફિસરની સહી</a:t>
            </a:r>
            <a:r>
              <a:rPr lang="en-US" sz="2300" dirty="0" smtClean="0">
                <a:latin typeface="Cambria"/>
                <a:cs typeface="Cambria"/>
              </a:rPr>
              <a:t>………………….</a:t>
            </a:r>
          </a:p>
          <a:p>
            <a:pPr marL="342900" lvl="0" indent="-342900" algn="ctr">
              <a:spcBef>
                <a:spcPct val="20000"/>
              </a:spcBef>
            </a:pPr>
            <a:endParaRPr kumimoji="0" lang="en-US" sz="2300" b="0" i="0" u="none" strike="noStrike" kern="1200" cap="none" spc="0" normalizeH="0" baseline="0" noProof="0" dirty="0" smtClean="0">
              <a:ln>
                <a:noFill/>
              </a:ln>
              <a:solidFill>
                <a:schemeClr val="tx1"/>
              </a:solidFill>
              <a:effectLst/>
              <a:uLnTx/>
              <a:uFillTx/>
              <a:latin typeface="Cambria"/>
              <a:cs typeface="Cambria"/>
            </a:endParaRPr>
          </a:p>
          <a:p>
            <a:pPr marL="342900" lvl="0" indent="-342900" algn="ctr">
              <a:spcBef>
                <a:spcPct val="20000"/>
              </a:spcBef>
            </a:pPr>
            <a:r>
              <a:rPr lang="gu-IN" sz="2300" dirty="0" smtClean="0">
                <a:latin typeface="Cambria"/>
                <a:cs typeface="Cambria"/>
              </a:rPr>
              <a:t>પોલિંગ મટિરીયલના ભાગ રૂપે તમને આપવામાં આવેલું </a:t>
            </a:r>
            <a:r>
              <a:rPr lang="en-US" sz="2300" dirty="0" smtClean="0">
                <a:latin typeface="Cambria"/>
                <a:cs typeface="Cambria"/>
              </a:rPr>
              <a:t>50 </a:t>
            </a:r>
            <a:r>
              <a:rPr lang="gu-IN" sz="2300" dirty="0" smtClean="0">
                <a:latin typeface="Cambria"/>
                <a:cs typeface="Cambria"/>
              </a:rPr>
              <a:t>કે</a:t>
            </a:r>
            <a:r>
              <a:rPr lang="en-US" sz="2300" dirty="0" smtClean="0">
                <a:latin typeface="Cambria"/>
                <a:cs typeface="Cambria"/>
              </a:rPr>
              <a:t> 100 </a:t>
            </a:r>
            <a:r>
              <a:rPr lang="gu-IN" sz="2300" dirty="0" smtClean="0">
                <a:latin typeface="Cambria"/>
                <a:cs typeface="Cambria"/>
              </a:rPr>
              <a:t>સ્લીપનું બંડલ</a:t>
            </a:r>
            <a:endParaRPr kumimoji="0" lang="en-US" sz="2300" b="0" i="0" u="none" strike="noStrike" kern="1200" cap="none" spc="0" normalizeH="0" baseline="0" noProof="0" dirty="0" smtClean="0">
              <a:ln>
                <a:noFill/>
              </a:ln>
              <a:solidFill>
                <a:schemeClr val="tx1"/>
              </a:solidFill>
              <a:effectLst/>
              <a:uLnTx/>
              <a:uFillTx/>
              <a:latin typeface="Cambria"/>
              <a:cs typeface="Cambria"/>
            </a:endParaRPr>
          </a:p>
          <a:p>
            <a:pPr marL="342900" marR="0" lvl="0" indent="-342900" algn="l" defTabSz="457200" rtl="0" eaLnBrk="1" fontAlgn="auto" latinLnBrk="0" hangingPunct="1">
              <a:lnSpc>
                <a:spcPct val="100000"/>
              </a:lnSpc>
              <a:spcBef>
                <a:spcPct val="20000"/>
              </a:spcBef>
              <a:spcAft>
                <a:spcPts val="0"/>
              </a:spcAft>
              <a:buClrTx/>
              <a:buSzTx/>
              <a:buFont typeface="Arial"/>
              <a:buNone/>
              <a:tabLst/>
              <a:defRPr/>
            </a:pPr>
            <a:endParaRPr kumimoji="0" lang="en-US" sz="2300" b="0" i="0" u="none" strike="noStrike" kern="1200" cap="none" spc="0" normalizeH="0" baseline="0" noProof="0" dirty="0">
              <a:ln>
                <a:noFill/>
              </a:ln>
              <a:solidFill>
                <a:schemeClr val="tx1"/>
              </a:solidFill>
              <a:effectLst/>
              <a:uLnTx/>
              <a:uFillTx/>
              <a:latin typeface="Cambria"/>
              <a:cs typeface="Cambria"/>
            </a:endParaRPr>
          </a:p>
        </p:txBody>
      </p:sp>
    </p:spTree>
    <p:extLst>
      <p:ext uri="{BB962C8B-B14F-4D97-AF65-F5344CB8AC3E}">
        <p14:creationId xmlns:p14="http://schemas.microsoft.com/office/powerpoint/2010/main" xmlns="" val="335658812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gu-IN" dirty="0" smtClean="0"/>
              <a:t>મતદાનની પ્રક્રિયા અને અને મતોનું રેકોર્ડિંગ</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xmlns="" val="1199908039"/>
              </p:ext>
            </p:extLst>
          </p:nvPr>
        </p:nvGraphicFramePr>
        <p:xfrm>
          <a:off x="457200" y="1830387"/>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FA9294DD-9D97-4F4E-B007-EFB6EAF680FF}" type="datetime1">
              <a:rPr lang="en-IN" smtClean="0"/>
              <a:pPr/>
              <a:t>02-11-2015</a:t>
            </a:fld>
            <a:endParaRPr lang="en-US" dirty="0"/>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34</a:t>
            </a:fld>
            <a:endParaRPr lang="en-US"/>
          </a:p>
        </p:txBody>
      </p:sp>
      <p:sp>
        <p:nvSpPr>
          <p:cNvPr id="8" name="TextBox 7"/>
          <p:cNvSpPr txBox="1"/>
          <p:nvPr/>
        </p:nvSpPr>
        <p:spPr>
          <a:xfrm>
            <a:off x="2118277" y="1417638"/>
            <a:ext cx="4860626" cy="400110"/>
          </a:xfrm>
          <a:prstGeom prst="rect">
            <a:avLst/>
          </a:prstGeom>
          <a:noFill/>
        </p:spPr>
        <p:txBody>
          <a:bodyPr wrap="none" rtlCol="0">
            <a:spAutoFit/>
          </a:bodyPr>
          <a:lstStyle/>
          <a:p>
            <a:r>
              <a:rPr lang="gu-IN" sz="2000" b="1" dirty="0" smtClean="0"/>
              <a:t>સમયાંતરે થયેલા મતદાનના મતોની ગણતરી</a:t>
            </a:r>
            <a:endParaRPr lang="en-US" sz="2000" dirty="0"/>
          </a:p>
        </p:txBody>
      </p:sp>
    </p:spTree>
    <p:extLst>
      <p:ext uri="{BB962C8B-B14F-4D97-AF65-F5344CB8AC3E}">
        <p14:creationId xmlns:p14="http://schemas.microsoft.com/office/powerpoint/2010/main" xmlns="" val="329938484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gu-IN" dirty="0" smtClean="0"/>
              <a:t>મતદારો દ્વારા મતદાનની ગુપ્તતાની તકેદારી</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xmlns="" val="4287051183"/>
              </p:ext>
            </p:extLst>
          </p:nvPr>
        </p:nvGraphicFramePr>
        <p:xfrm>
          <a:off x="457200" y="1871804"/>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1491768C-720E-074A-ADB6-3A1215F4D9FA}" type="datetime1">
              <a:rPr lang="en-IN" smtClean="0"/>
              <a:pPr/>
              <a:t>02-11-2015</a:t>
            </a:fld>
            <a:endParaRPr lang="en-US" dirty="0"/>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35</a:t>
            </a:fld>
            <a:endParaRPr lang="en-US"/>
          </a:p>
        </p:txBody>
      </p:sp>
      <p:sp>
        <p:nvSpPr>
          <p:cNvPr id="8" name="Rectangle 7"/>
          <p:cNvSpPr/>
          <p:nvPr/>
        </p:nvSpPr>
        <p:spPr>
          <a:xfrm>
            <a:off x="1748703" y="1687138"/>
            <a:ext cx="4844596" cy="492443"/>
          </a:xfrm>
          <a:prstGeom prst="rect">
            <a:avLst/>
          </a:prstGeom>
        </p:spPr>
        <p:txBody>
          <a:bodyPr wrap="none">
            <a:spAutoFit/>
          </a:bodyPr>
          <a:lstStyle/>
          <a:p>
            <a:pPr>
              <a:buNone/>
            </a:pPr>
            <a:r>
              <a:rPr lang="gu-IN" sz="2600" b="1" dirty="0" smtClean="0">
                <a:latin typeface="Cambria"/>
                <a:cs typeface="Cambria"/>
              </a:rPr>
              <a:t>મતદાન પ્રક્રિયાના પાલનનો ઈનકાર</a:t>
            </a:r>
            <a:endParaRPr lang="en-US" sz="2600" b="1" dirty="0">
              <a:latin typeface="Cambria"/>
              <a:cs typeface="Cambria"/>
            </a:endParaRPr>
          </a:p>
        </p:txBody>
      </p:sp>
    </p:spTree>
    <p:extLst>
      <p:ext uri="{BB962C8B-B14F-4D97-AF65-F5344CB8AC3E}">
        <p14:creationId xmlns:p14="http://schemas.microsoft.com/office/powerpoint/2010/main" xmlns="" val="333098713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gu-IN" dirty="0" smtClean="0"/>
              <a:t>મત નહીં આપવાનું નક્કી કરનાર મતદારો</a:t>
            </a:r>
            <a:endParaRPr lang="en-US"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xmlns="" val="163045370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018C079-30F0-F448-B834-54E28E5CE30A}" type="datetime1">
              <a:rPr lang="en-IN" smtClean="0"/>
              <a:pPr/>
              <a:t>02-11-2015</a:t>
            </a:fld>
            <a:endParaRPr lang="en-US" dirty="0"/>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36</a:t>
            </a:fld>
            <a:endParaRPr lang="en-US"/>
          </a:p>
        </p:txBody>
      </p:sp>
    </p:spTree>
    <p:extLst>
      <p:ext uri="{BB962C8B-B14F-4D97-AF65-F5344CB8AC3E}">
        <p14:creationId xmlns:p14="http://schemas.microsoft.com/office/powerpoint/2010/main" xmlns="" val="418663533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482"/>
            <a:ext cx="8229600" cy="1143000"/>
          </a:xfrm>
        </p:spPr>
        <p:txBody>
          <a:bodyPr>
            <a:normAutofit/>
          </a:bodyPr>
          <a:lstStyle/>
          <a:p>
            <a:r>
              <a:rPr lang="gu-IN" sz="3200" dirty="0" smtClean="0"/>
              <a:t>મત નહીં આપવાનું નક્કી કરનાર મતદારો</a:t>
            </a:r>
            <a:endParaRPr lang="en-US" sz="3200" dirty="0"/>
          </a:p>
        </p:txBody>
      </p:sp>
      <p:sp>
        <p:nvSpPr>
          <p:cNvPr id="3" name="Content Placeholder 2"/>
          <p:cNvSpPr>
            <a:spLocks noGrp="1"/>
          </p:cNvSpPr>
          <p:nvPr>
            <p:ph idx="1"/>
          </p:nvPr>
        </p:nvSpPr>
        <p:spPr>
          <a:xfrm>
            <a:off x="70340" y="1220364"/>
            <a:ext cx="8975188" cy="4525963"/>
          </a:xfrm>
        </p:spPr>
        <p:txBody>
          <a:bodyPr>
            <a:noAutofit/>
          </a:bodyPr>
          <a:lstStyle/>
          <a:p>
            <a:r>
              <a:rPr lang="gu-IN" sz="2200" dirty="0" smtClean="0"/>
              <a:t>જો કન્ટ્રોલ યુનિટ પરનું બેલોટ બટન છેલ્લા મતદાર માટે દબાવવામાં આવ્યું હોય અને મતદાર મત આપવાની અનિચ્છા વ્યક્ત કરો, તો તેવા સંજોગોમાં</a:t>
            </a:r>
            <a:endParaRPr lang="en-US" sz="2200" dirty="0" smtClean="0"/>
          </a:p>
          <a:p>
            <a:pPr lvl="1"/>
            <a:r>
              <a:rPr lang="gu-IN" sz="2200" dirty="0" smtClean="0"/>
              <a:t>કન્ટ્રોલ યુનિટના ઇનચાર્જે કન્ટ્રોલ યુનિટના પાછળના કમ્પાર્ટમેન્ટની પાવરની સ્વિચ </a:t>
            </a:r>
            <a:r>
              <a:rPr lang="en-US" sz="2200" dirty="0" smtClean="0"/>
              <a:t>‘</a:t>
            </a:r>
            <a:r>
              <a:rPr lang="gu-IN" sz="2200" dirty="0" smtClean="0"/>
              <a:t>ઓફ</a:t>
            </a:r>
            <a:r>
              <a:rPr lang="en-US" sz="2200" dirty="0" smtClean="0"/>
              <a:t>’</a:t>
            </a:r>
            <a:r>
              <a:rPr lang="gu-IN" sz="2200" dirty="0" smtClean="0"/>
              <a:t> કરી દેવી</a:t>
            </a:r>
            <a:endParaRPr lang="en-US" sz="2200" dirty="0" smtClean="0"/>
          </a:p>
          <a:p>
            <a:pPr lvl="1"/>
            <a:r>
              <a:rPr lang="gu-IN" sz="2200" dirty="0" smtClean="0"/>
              <a:t>બેલોટ યુનિટને કન્ટ્રોલ યુનિટથી ડિસકનેક્ટ કરી નાખવું</a:t>
            </a:r>
            <a:endParaRPr lang="en-US" sz="2200" dirty="0" smtClean="0"/>
          </a:p>
          <a:p>
            <a:pPr lvl="1"/>
            <a:r>
              <a:rPr lang="gu-IN" sz="2200" dirty="0" smtClean="0"/>
              <a:t>બેલોટ યુનિટને કન્ટ્રોલ યુનિટથી ડિસકનેક્ટ કર્યા બાદ પાવરની સ્વિચ ફરી </a:t>
            </a:r>
            <a:r>
              <a:rPr lang="en-US" sz="2200" dirty="0" smtClean="0"/>
              <a:t>‘</a:t>
            </a:r>
            <a:r>
              <a:rPr lang="gu-IN" sz="2200" dirty="0" smtClean="0"/>
              <a:t>ઓન</a:t>
            </a:r>
            <a:r>
              <a:rPr lang="en-US" sz="2200" dirty="0" smtClean="0"/>
              <a:t>’</a:t>
            </a:r>
            <a:r>
              <a:rPr lang="gu-IN" sz="2200" dirty="0" smtClean="0"/>
              <a:t> કરી દેવી</a:t>
            </a:r>
            <a:endParaRPr lang="en-US" sz="2200" dirty="0" smtClean="0"/>
          </a:p>
          <a:p>
            <a:pPr lvl="1"/>
            <a:r>
              <a:rPr lang="gu-IN" sz="2200" dirty="0" smtClean="0"/>
              <a:t>હવે </a:t>
            </a:r>
            <a:r>
              <a:rPr lang="en-US" sz="2200" dirty="0" smtClean="0"/>
              <a:t>‘</a:t>
            </a:r>
            <a:r>
              <a:rPr lang="gu-IN" sz="2200" dirty="0" smtClean="0"/>
              <a:t>બિઝી</a:t>
            </a:r>
            <a:r>
              <a:rPr lang="en-US" sz="2200" dirty="0" smtClean="0"/>
              <a:t>’</a:t>
            </a:r>
            <a:r>
              <a:rPr lang="gu-IN" sz="2200" dirty="0" smtClean="0"/>
              <a:t> લેમ્પ બંધ થઈ જશે અને મતદાન પૂર્ણ કરવા માટે </a:t>
            </a:r>
            <a:r>
              <a:rPr lang="en-US" sz="2200" dirty="0" smtClean="0"/>
              <a:t>‘</a:t>
            </a:r>
            <a:r>
              <a:rPr lang="gu-IN" sz="2200" dirty="0" smtClean="0"/>
              <a:t>ક્લોઝ</a:t>
            </a:r>
            <a:r>
              <a:rPr lang="en-US" sz="2200" dirty="0" smtClean="0"/>
              <a:t>’</a:t>
            </a:r>
            <a:r>
              <a:rPr lang="gu-IN" sz="2200" dirty="0" smtClean="0"/>
              <a:t> બટન કાર્યરત થઈ જશે</a:t>
            </a:r>
            <a:endParaRPr lang="en-US" sz="2200" dirty="0" smtClean="0"/>
          </a:p>
          <a:p>
            <a:endParaRPr lang="en-US" sz="2200" dirty="0" smtClean="0"/>
          </a:p>
          <a:p>
            <a:r>
              <a:rPr lang="gu-IN" sz="2400" dirty="0" smtClean="0"/>
              <a:t>આ સમગ્ર પ્રક્રિયા ધ્યાનપૂર્વક અને ક્રમાનુસાર કરો, કારણ કે જો આ આખી પ્રક્રિયા યોગ્ય રીતે ન થઈ, તો </a:t>
            </a:r>
            <a:r>
              <a:rPr lang="en-US" sz="2400" dirty="0" smtClean="0"/>
              <a:t>‘</a:t>
            </a:r>
            <a:r>
              <a:rPr lang="gu-IN" sz="2400" dirty="0" smtClean="0"/>
              <a:t>ક્લોઝ</a:t>
            </a:r>
            <a:r>
              <a:rPr lang="en-US" sz="2400" dirty="0" smtClean="0"/>
              <a:t>’</a:t>
            </a:r>
            <a:r>
              <a:rPr lang="gu-IN" sz="2400" dirty="0" smtClean="0"/>
              <a:t> બટન કાર્યરત નહીં થાય અને કન્ટ્રોલ યુનિટ બંધ કર્યા વિના રિઝલ્ટ નહીં આવે,</a:t>
            </a:r>
            <a:r>
              <a:rPr lang="gu-IN" dirty="0" smtClean="0"/>
              <a:t> </a:t>
            </a:r>
            <a:r>
              <a:rPr lang="en-US" sz="2400" dirty="0" smtClean="0"/>
              <a:t>‘</a:t>
            </a:r>
            <a:r>
              <a:rPr lang="gu-IN" sz="2400" dirty="0" smtClean="0"/>
              <a:t>ક્લોઝ</a:t>
            </a:r>
            <a:r>
              <a:rPr lang="en-US" sz="2400" dirty="0" smtClean="0"/>
              <a:t>’</a:t>
            </a:r>
            <a:r>
              <a:rPr lang="gu-IN" sz="2400" dirty="0" smtClean="0"/>
              <a:t> બટન દબાવ્યા બાદ જ </a:t>
            </a:r>
            <a:r>
              <a:rPr lang="en-US" sz="2400" dirty="0" smtClean="0"/>
              <a:t>‘</a:t>
            </a:r>
            <a:r>
              <a:rPr lang="gu-IN" sz="2400" dirty="0" smtClean="0"/>
              <a:t>રિઝલ્ટ</a:t>
            </a:r>
            <a:r>
              <a:rPr lang="en-US" sz="2400" dirty="0" smtClean="0"/>
              <a:t>’</a:t>
            </a:r>
            <a:r>
              <a:rPr lang="gu-IN" sz="2400" dirty="0" smtClean="0"/>
              <a:t> બટન કાર્યરત થશે</a:t>
            </a:r>
            <a:endParaRPr lang="en-US" dirty="0" smtClean="0"/>
          </a:p>
          <a:p>
            <a:pPr>
              <a:buNone/>
            </a:pPr>
            <a:endParaRPr lang="en-US" sz="2200" dirty="0"/>
          </a:p>
        </p:txBody>
      </p:sp>
      <p:sp>
        <p:nvSpPr>
          <p:cNvPr id="4" name="Date Placeholder 3"/>
          <p:cNvSpPr>
            <a:spLocks noGrp="1"/>
          </p:cNvSpPr>
          <p:nvPr>
            <p:ph type="dt" sz="half" idx="10"/>
          </p:nvPr>
        </p:nvSpPr>
        <p:spPr/>
        <p:txBody>
          <a:bodyPr/>
          <a:lstStyle/>
          <a:p>
            <a:fld id="{4BB14396-B75A-ED4C-AB9A-10EAFCFA771C}" type="datetime1">
              <a:rPr lang="en-IN" smtClean="0"/>
              <a:pPr/>
              <a:t>02-11-2015</a:t>
            </a:fld>
            <a:endParaRPr lang="en-US" dirty="0"/>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37</a:t>
            </a:fld>
            <a:endParaRPr lang="en-US"/>
          </a:p>
        </p:txBody>
      </p:sp>
    </p:spTree>
    <p:extLst>
      <p:ext uri="{BB962C8B-B14F-4D97-AF65-F5344CB8AC3E}">
        <p14:creationId xmlns:p14="http://schemas.microsoft.com/office/powerpoint/2010/main" xmlns="" val="109793157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1015" y="211015"/>
            <a:ext cx="8721970" cy="6145335"/>
          </a:xfrm>
        </p:spPr>
        <p:txBody>
          <a:bodyPr>
            <a:normAutofit/>
          </a:bodyPr>
          <a:lstStyle/>
          <a:p>
            <a:pPr algn="r">
              <a:buNone/>
            </a:pPr>
            <a:r>
              <a:rPr lang="gu-IN" sz="2400" u="sng" dirty="0" smtClean="0"/>
              <a:t>મત નહીં આપવાનું નક્કી કરનાર મતદારો</a:t>
            </a:r>
            <a:endParaRPr lang="en-US" sz="2400" u="sng" dirty="0" smtClean="0"/>
          </a:p>
          <a:p>
            <a:pPr>
              <a:buNone/>
            </a:pPr>
            <a:endParaRPr lang="en-US" dirty="0"/>
          </a:p>
        </p:txBody>
      </p:sp>
      <p:sp>
        <p:nvSpPr>
          <p:cNvPr id="4" name="Date Placeholder 3"/>
          <p:cNvSpPr>
            <a:spLocks noGrp="1"/>
          </p:cNvSpPr>
          <p:nvPr>
            <p:ph type="dt" sz="half" idx="10"/>
          </p:nvPr>
        </p:nvSpPr>
        <p:spPr/>
        <p:txBody>
          <a:bodyPr/>
          <a:lstStyle/>
          <a:p>
            <a:fld id="{682F49D7-AF3F-4243-A42A-9D64D3698362}" type="datetime1">
              <a:rPr lang="en-IN" smtClean="0"/>
              <a:pPr/>
              <a:t>02-11-2015</a:t>
            </a:fld>
            <a:endParaRPr lang="en-US" dirty="0"/>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38</a:t>
            </a:fld>
            <a:endParaRPr lang="en-US"/>
          </a:p>
        </p:txBody>
      </p:sp>
      <p:sp>
        <p:nvSpPr>
          <p:cNvPr id="7" name="Flowchart: Sequential Access Storage 6"/>
          <p:cNvSpPr/>
          <p:nvPr/>
        </p:nvSpPr>
        <p:spPr>
          <a:xfrm>
            <a:off x="772961" y="1378634"/>
            <a:ext cx="1853770" cy="886265"/>
          </a:xfrm>
          <a:prstGeom prst="flowChartMagneticTap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sz="1900" dirty="0" smtClean="0">
                <a:solidFill>
                  <a:schemeClr val="tx1"/>
                </a:solidFill>
              </a:rPr>
              <a:t>મતદાતાનો નિર્ણય</a:t>
            </a:r>
            <a:endParaRPr lang="en-IN" sz="1900" b="1" dirty="0">
              <a:solidFill>
                <a:schemeClr val="tx1"/>
              </a:solidFill>
            </a:endParaRPr>
          </a:p>
        </p:txBody>
      </p:sp>
      <p:sp>
        <p:nvSpPr>
          <p:cNvPr id="14" name="Multiply 13"/>
          <p:cNvSpPr/>
          <p:nvPr/>
        </p:nvSpPr>
        <p:spPr>
          <a:xfrm>
            <a:off x="3124200" y="942537"/>
            <a:ext cx="2067956" cy="1786590"/>
          </a:xfrm>
          <a:prstGeom prst="mathMultiply">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b="1" dirty="0" smtClean="0">
                <a:solidFill>
                  <a:schemeClr val="tx1"/>
                </a:solidFill>
              </a:rPr>
              <a:t>મતદાન નહીં કરવું</a:t>
            </a:r>
            <a:endParaRPr lang="en-IN" b="1" dirty="0">
              <a:solidFill>
                <a:schemeClr val="tx1"/>
              </a:solidFill>
            </a:endParaRPr>
          </a:p>
        </p:txBody>
      </p:sp>
      <p:cxnSp>
        <p:nvCxnSpPr>
          <p:cNvPr id="16" name="Straight Connector 15"/>
          <p:cNvCxnSpPr/>
          <p:nvPr/>
        </p:nvCxnSpPr>
        <p:spPr>
          <a:xfrm>
            <a:off x="984738" y="1125415"/>
            <a:ext cx="436100" cy="253219"/>
          </a:xfrm>
          <a:prstGeom prst="line">
            <a:avLst/>
          </a:prstGeom>
        </p:spPr>
        <p:style>
          <a:lnRef idx="2">
            <a:schemeClr val="accent1"/>
          </a:lnRef>
          <a:fillRef idx="0">
            <a:schemeClr val="accent1"/>
          </a:fillRef>
          <a:effectRef idx="1">
            <a:schemeClr val="accent1"/>
          </a:effectRef>
          <a:fontRef idx="minor">
            <a:schemeClr val="tx1"/>
          </a:fontRef>
        </p:style>
      </p:cxnSp>
      <p:sp>
        <p:nvSpPr>
          <p:cNvPr id="21" name="Flowchart: Terminator 20"/>
          <p:cNvSpPr/>
          <p:nvPr/>
        </p:nvSpPr>
        <p:spPr>
          <a:xfrm>
            <a:off x="28131" y="534572"/>
            <a:ext cx="1209822" cy="590843"/>
          </a:xfrm>
          <a:prstGeom prst="flowChartTerminator">
            <a:avLst/>
          </a:pr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sz="1600" dirty="0" smtClean="0">
                <a:solidFill>
                  <a:schemeClr val="tx1"/>
                </a:solidFill>
              </a:rPr>
              <a:t>મતદાર યાદી નંબર</a:t>
            </a:r>
            <a:endParaRPr lang="en-IN" sz="1600" dirty="0">
              <a:solidFill>
                <a:schemeClr val="tx1"/>
              </a:solidFill>
            </a:endParaRPr>
          </a:p>
        </p:txBody>
      </p:sp>
      <p:sp>
        <p:nvSpPr>
          <p:cNvPr id="22" name="Flowchart: Terminator 21"/>
          <p:cNvSpPr/>
          <p:nvPr/>
        </p:nvSpPr>
        <p:spPr>
          <a:xfrm>
            <a:off x="1378629" y="211021"/>
            <a:ext cx="1885070" cy="534572"/>
          </a:xfrm>
          <a:prstGeom prst="flowChartTerminator">
            <a:avLst/>
          </a:pr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sz="1600" dirty="0" smtClean="0">
                <a:solidFill>
                  <a:schemeClr val="tx1"/>
                </a:solidFill>
              </a:rPr>
              <a:t>સહી</a:t>
            </a:r>
            <a:r>
              <a:rPr lang="en-US" sz="1600" dirty="0" smtClean="0">
                <a:solidFill>
                  <a:schemeClr val="tx1"/>
                </a:solidFill>
              </a:rPr>
              <a:t>/</a:t>
            </a:r>
            <a:r>
              <a:rPr lang="gu-IN" sz="1600" dirty="0" smtClean="0">
                <a:solidFill>
                  <a:schemeClr val="tx1"/>
                </a:solidFill>
              </a:rPr>
              <a:t>અંગૂઠાની છાપ</a:t>
            </a:r>
            <a:endParaRPr lang="en-IN" sz="1600" dirty="0">
              <a:solidFill>
                <a:schemeClr val="tx1"/>
              </a:solidFill>
            </a:endParaRPr>
          </a:p>
        </p:txBody>
      </p:sp>
      <p:cxnSp>
        <p:nvCxnSpPr>
          <p:cNvPr id="25" name="Straight Connector 24"/>
          <p:cNvCxnSpPr/>
          <p:nvPr/>
        </p:nvCxnSpPr>
        <p:spPr>
          <a:xfrm rot="5400000">
            <a:off x="1329404" y="851100"/>
            <a:ext cx="633038" cy="422028"/>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2668935" y="1821767"/>
            <a:ext cx="1050412" cy="1588"/>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4842776" y="1795219"/>
            <a:ext cx="1050412" cy="1588"/>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40" name="Rounded Rectangle 39"/>
          <p:cNvSpPr/>
          <p:nvPr/>
        </p:nvSpPr>
        <p:spPr>
          <a:xfrm>
            <a:off x="5893188" y="1575240"/>
            <a:ext cx="1957754" cy="443134"/>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tx1"/>
                </a:solidFill>
              </a:rPr>
              <a:t>      </a:t>
            </a:r>
            <a:r>
              <a:rPr lang="gu-IN" sz="1600" b="1" dirty="0" smtClean="0">
                <a:solidFill>
                  <a:schemeClr val="tx1"/>
                </a:solidFill>
              </a:rPr>
              <a:t>મત આપવા દબાણ</a:t>
            </a:r>
            <a:endParaRPr lang="en-IN" sz="1600" b="1" dirty="0">
              <a:solidFill>
                <a:schemeClr val="tx1"/>
              </a:solidFill>
            </a:endParaRPr>
          </a:p>
        </p:txBody>
      </p:sp>
      <p:sp>
        <p:nvSpPr>
          <p:cNvPr id="42" name="Multiply 41"/>
          <p:cNvSpPr/>
          <p:nvPr/>
        </p:nvSpPr>
        <p:spPr>
          <a:xfrm>
            <a:off x="5895936" y="1575240"/>
            <a:ext cx="466579" cy="478301"/>
          </a:xfrm>
          <a:prstGeom prst="mathMultiply">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dirty="0">
              <a:solidFill>
                <a:srgbClr val="FF0000"/>
              </a:solidFill>
            </a:endParaRPr>
          </a:p>
        </p:txBody>
      </p:sp>
      <p:sp>
        <p:nvSpPr>
          <p:cNvPr id="45" name="Curved Right Arrow 44"/>
          <p:cNvSpPr/>
          <p:nvPr/>
        </p:nvSpPr>
        <p:spPr>
          <a:xfrm rot="20850363">
            <a:off x="28131" y="1939000"/>
            <a:ext cx="1209822" cy="1169960"/>
          </a:xfrm>
          <a:prstGeom prst="curvedRight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solidFill>
                <a:schemeClr val="tx1"/>
              </a:solidFill>
            </a:endParaRPr>
          </a:p>
        </p:txBody>
      </p:sp>
      <p:sp>
        <p:nvSpPr>
          <p:cNvPr id="46" name="Rectangle 45"/>
          <p:cNvSpPr/>
          <p:nvPr/>
        </p:nvSpPr>
        <p:spPr>
          <a:xfrm>
            <a:off x="1237953" y="2497012"/>
            <a:ext cx="2340718" cy="91440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b="1" dirty="0" smtClean="0">
                <a:solidFill>
                  <a:schemeClr val="tx1"/>
                </a:solidFill>
              </a:rPr>
              <a:t>રજિસ્ટરમાં </a:t>
            </a:r>
            <a:r>
              <a:rPr lang="en-US" b="1" dirty="0" smtClean="0">
                <a:solidFill>
                  <a:schemeClr val="tx1"/>
                </a:solidFill>
              </a:rPr>
              <a:t>‘</a:t>
            </a:r>
            <a:r>
              <a:rPr lang="gu-IN" b="1" dirty="0" smtClean="0">
                <a:solidFill>
                  <a:schemeClr val="tx1"/>
                </a:solidFill>
              </a:rPr>
              <a:t>મત આપવાનો ઈનકાર</a:t>
            </a:r>
            <a:r>
              <a:rPr lang="en-US" b="1" dirty="0" smtClean="0">
                <a:solidFill>
                  <a:schemeClr val="tx1"/>
                </a:solidFill>
              </a:rPr>
              <a:t>’</a:t>
            </a:r>
            <a:r>
              <a:rPr lang="gu-IN" b="1" dirty="0" smtClean="0">
                <a:solidFill>
                  <a:schemeClr val="tx1"/>
                </a:solidFill>
              </a:rPr>
              <a:t> નોંધવું</a:t>
            </a:r>
            <a:endParaRPr lang="en-IN" b="1" dirty="0">
              <a:solidFill>
                <a:schemeClr val="tx1"/>
              </a:solidFill>
            </a:endParaRPr>
          </a:p>
        </p:txBody>
      </p:sp>
      <p:cxnSp>
        <p:nvCxnSpPr>
          <p:cNvPr id="51" name="Straight Arrow Connector 50"/>
          <p:cNvCxnSpPr/>
          <p:nvPr/>
        </p:nvCxnSpPr>
        <p:spPr>
          <a:xfrm flipV="1">
            <a:off x="815604" y="3312936"/>
            <a:ext cx="436101" cy="372794"/>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54" name="Flowchart: Terminator 53"/>
          <p:cNvSpPr/>
          <p:nvPr/>
        </p:nvSpPr>
        <p:spPr>
          <a:xfrm>
            <a:off x="-28455" y="3671662"/>
            <a:ext cx="1885070" cy="534572"/>
          </a:xfrm>
          <a:prstGeom prst="flowChartTerminator">
            <a:avLst/>
          </a:prstGeom>
          <a:solidFill>
            <a:schemeClr val="accent3">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sz="1400" b="1" dirty="0" smtClean="0">
                <a:solidFill>
                  <a:schemeClr val="tx1"/>
                </a:solidFill>
              </a:rPr>
              <a:t>પ્રિસાઇડિંગ ઓફિસરની સહી</a:t>
            </a:r>
            <a:endParaRPr lang="en-IN" sz="1400" b="1" dirty="0">
              <a:solidFill>
                <a:schemeClr val="tx1"/>
              </a:solidFill>
            </a:endParaRPr>
          </a:p>
        </p:txBody>
      </p:sp>
      <p:cxnSp>
        <p:nvCxnSpPr>
          <p:cNvPr id="56" name="Elbow Connector 55"/>
          <p:cNvCxnSpPr/>
          <p:nvPr/>
        </p:nvCxnSpPr>
        <p:spPr>
          <a:xfrm>
            <a:off x="3578671" y="2729127"/>
            <a:ext cx="641637" cy="583809"/>
          </a:xfrm>
          <a:prstGeom prst="bentConnector3">
            <a:avLst>
              <a:gd name="adj1" fmla="val 50000"/>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57" name="Flowchart: Terminator 56"/>
          <p:cNvSpPr/>
          <p:nvPr/>
        </p:nvSpPr>
        <p:spPr>
          <a:xfrm>
            <a:off x="4220307" y="2729127"/>
            <a:ext cx="1906169" cy="956603"/>
          </a:xfrm>
          <a:prstGeom prst="flowChartTerminator">
            <a:avLst/>
          </a:prstGeom>
          <a:solidFill>
            <a:srgbClr val="FF99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sz="1600" dirty="0" smtClean="0">
                <a:solidFill>
                  <a:schemeClr val="tx1"/>
                </a:solidFill>
              </a:rPr>
              <a:t>મતદારની સહી</a:t>
            </a:r>
            <a:r>
              <a:rPr lang="en-US" sz="1600" dirty="0" smtClean="0">
                <a:solidFill>
                  <a:schemeClr val="tx1"/>
                </a:solidFill>
              </a:rPr>
              <a:t>/</a:t>
            </a:r>
            <a:r>
              <a:rPr lang="gu-IN" sz="1600" dirty="0" smtClean="0">
                <a:solidFill>
                  <a:schemeClr val="tx1"/>
                </a:solidFill>
              </a:rPr>
              <a:t>અંગૂઠાની છાપ (રૂલ </a:t>
            </a:r>
            <a:r>
              <a:rPr lang="en-US" sz="1600" dirty="0" smtClean="0">
                <a:solidFill>
                  <a:schemeClr val="tx1"/>
                </a:solidFill>
              </a:rPr>
              <a:t>49Q)</a:t>
            </a:r>
            <a:endParaRPr lang="en-IN" sz="1600" dirty="0">
              <a:solidFill>
                <a:schemeClr val="tx1"/>
              </a:solidFill>
            </a:endParaRPr>
          </a:p>
        </p:txBody>
      </p:sp>
      <p:cxnSp>
        <p:nvCxnSpPr>
          <p:cNvPr id="62" name="Straight Arrow Connector 61"/>
          <p:cNvCxnSpPr/>
          <p:nvPr/>
        </p:nvCxnSpPr>
        <p:spPr>
          <a:xfrm rot="5400000">
            <a:off x="5053065" y="3826409"/>
            <a:ext cx="279771" cy="1588"/>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69" name="Rectangle 68"/>
          <p:cNvSpPr/>
          <p:nvPr/>
        </p:nvSpPr>
        <p:spPr>
          <a:xfrm>
            <a:off x="4021797" y="3967089"/>
            <a:ext cx="2340718" cy="407169"/>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sz="1600" b="1" dirty="0" smtClean="0">
                <a:solidFill>
                  <a:schemeClr val="tx1"/>
                </a:solidFill>
              </a:rPr>
              <a:t>જો બેલોટ બટન દબાવાય</a:t>
            </a:r>
            <a:r>
              <a:rPr lang="en-US" sz="1600" b="1" dirty="0" smtClean="0">
                <a:solidFill>
                  <a:schemeClr val="tx1"/>
                </a:solidFill>
              </a:rPr>
              <a:t>!  </a:t>
            </a:r>
            <a:endParaRPr lang="en-IN" sz="1600" b="1" dirty="0">
              <a:solidFill>
                <a:schemeClr val="tx1"/>
              </a:solidFill>
            </a:endParaRPr>
          </a:p>
        </p:txBody>
      </p:sp>
      <p:sp>
        <p:nvSpPr>
          <p:cNvPr id="73" name="Right Arrow Callout 72"/>
          <p:cNvSpPr/>
          <p:nvPr/>
        </p:nvSpPr>
        <p:spPr>
          <a:xfrm>
            <a:off x="2391508" y="4866626"/>
            <a:ext cx="1294229" cy="1084007"/>
          </a:xfrm>
          <a:prstGeom prst="rightArrowCallout">
            <a:avLst/>
          </a:prstGeom>
          <a:solidFill>
            <a:schemeClr val="accent5">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sz="1600" b="1" dirty="0" smtClean="0">
                <a:solidFill>
                  <a:schemeClr val="tx1"/>
                </a:solidFill>
              </a:rPr>
              <a:t>પાવર સ્વિચ</a:t>
            </a:r>
            <a:r>
              <a:rPr lang="en-US" sz="1600" b="1" dirty="0" smtClean="0">
                <a:solidFill>
                  <a:schemeClr val="tx1"/>
                </a:solidFill>
              </a:rPr>
              <a:t> </a:t>
            </a:r>
            <a:r>
              <a:rPr lang="en-US" sz="1600" b="1" u="sng" dirty="0" smtClean="0">
                <a:solidFill>
                  <a:srgbClr val="FF0000"/>
                </a:solidFill>
              </a:rPr>
              <a:t>“</a:t>
            </a:r>
            <a:r>
              <a:rPr lang="gu-IN" sz="1600" b="1" u="sng" dirty="0" smtClean="0">
                <a:solidFill>
                  <a:srgbClr val="FF0000"/>
                </a:solidFill>
              </a:rPr>
              <a:t>ઓફ</a:t>
            </a:r>
            <a:r>
              <a:rPr lang="en-US" sz="1600" b="1" u="sng" dirty="0" smtClean="0">
                <a:solidFill>
                  <a:srgbClr val="FF0000"/>
                </a:solidFill>
              </a:rPr>
              <a:t>”</a:t>
            </a:r>
            <a:endParaRPr lang="en-IN" sz="1600" b="1" u="sng" dirty="0">
              <a:solidFill>
                <a:srgbClr val="FF0000"/>
              </a:solidFill>
            </a:endParaRPr>
          </a:p>
        </p:txBody>
      </p:sp>
      <p:sp>
        <p:nvSpPr>
          <p:cNvPr id="74" name="Curved Right Arrow 73"/>
          <p:cNvSpPr/>
          <p:nvPr/>
        </p:nvSpPr>
        <p:spPr>
          <a:xfrm rot="2271820">
            <a:off x="3151131" y="3958649"/>
            <a:ext cx="435992" cy="859632"/>
          </a:xfrm>
          <a:prstGeom prst="curvedRightArrow">
            <a:avLst>
              <a:gd name="adj1" fmla="val 25000"/>
              <a:gd name="adj2" fmla="val 50000"/>
              <a:gd name="adj3" fmla="val 46773"/>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solidFill>
                <a:schemeClr val="tx1"/>
              </a:solidFill>
            </a:endParaRPr>
          </a:p>
        </p:txBody>
      </p:sp>
      <p:sp>
        <p:nvSpPr>
          <p:cNvPr id="75" name="Right Arrow Callout 74"/>
          <p:cNvSpPr/>
          <p:nvPr/>
        </p:nvSpPr>
        <p:spPr>
          <a:xfrm>
            <a:off x="4190613" y="4866626"/>
            <a:ext cx="1294229" cy="1084007"/>
          </a:xfrm>
          <a:prstGeom prst="rightArrowCallout">
            <a:avLst/>
          </a:prstGeom>
          <a:solidFill>
            <a:schemeClr val="accent5">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sz="1600" b="1" dirty="0" smtClean="0">
                <a:solidFill>
                  <a:schemeClr val="tx1"/>
                </a:solidFill>
              </a:rPr>
              <a:t>બેલોટ યુનિટ</a:t>
            </a:r>
            <a:endParaRPr lang="en-IN" sz="1600" b="1" dirty="0">
              <a:solidFill>
                <a:schemeClr val="tx1"/>
              </a:solidFill>
            </a:endParaRPr>
          </a:p>
        </p:txBody>
      </p:sp>
      <p:sp>
        <p:nvSpPr>
          <p:cNvPr id="76" name="TextBox 75"/>
          <p:cNvSpPr txBox="1"/>
          <p:nvPr/>
        </p:nvSpPr>
        <p:spPr>
          <a:xfrm>
            <a:off x="3175515" y="5613001"/>
            <a:ext cx="1115133" cy="338554"/>
          </a:xfrm>
          <a:prstGeom prst="rect">
            <a:avLst/>
          </a:prstGeom>
          <a:noFill/>
        </p:spPr>
        <p:txBody>
          <a:bodyPr wrap="square" rtlCol="0">
            <a:spAutoFit/>
          </a:bodyPr>
          <a:lstStyle/>
          <a:p>
            <a:r>
              <a:rPr lang="gu-IN" sz="1600" b="1" dirty="0" smtClean="0">
                <a:solidFill>
                  <a:srgbClr val="0000CC"/>
                </a:solidFill>
              </a:rPr>
              <a:t>ડિસકનેક્ટ</a:t>
            </a:r>
            <a:endParaRPr lang="en-IN" sz="1600" b="1" dirty="0">
              <a:solidFill>
                <a:srgbClr val="0000CC"/>
              </a:solidFill>
            </a:endParaRPr>
          </a:p>
        </p:txBody>
      </p:sp>
      <p:sp>
        <p:nvSpPr>
          <p:cNvPr id="77" name="Right Arrow Callout 76"/>
          <p:cNvSpPr/>
          <p:nvPr/>
        </p:nvSpPr>
        <p:spPr>
          <a:xfrm>
            <a:off x="5738440" y="4861596"/>
            <a:ext cx="1294229" cy="1084007"/>
          </a:xfrm>
          <a:prstGeom prst="rightArrowCallout">
            <a:avLst/>
          </a:prstGeom>
          <a:solidFill>
            <a:schemeClr val="accent5">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sz="1600" b="1" dirty="0" smtClean="0">
                <a:solidFill>
                  <a:schemeClr val="tx1"/>
                </a:solidFill>
              </a:rPr>
              <a:t>પાવર સ્વિચ</a:t>
            </a:r>
            <a:r>
              <a:rPr lang="en-US" sz="1600" b="1" dirty="0" smtClean="0">
                <a:solidFill>
                  <a:schemeClr val="tx1"/>
                </a:solidFill>
              </a:rPr>
              <a:t> </a:t>
            </a:r>
            <a:r>
              <a:rPr lang="en-US" sz="1600" b="1" u="sng" dirty="0" smtClean="0">
                <a:solidFill>
                  <a:srgbClr val="00B050"/>
                </a:solidFill>
              </a:rPr>
              <a:t>“</a:t>
            </a:r>
            <a:r>
              <a:rPr lang="gu-IN" sz="1600" b="1" u="sng" dirty="0" smtClean="0">
                <a:solidFill>
                  <a:srgbClr val="00B050"/>
                </a:solidFill>
              </a:rPr>
              <a:t>ઓન</a:t>
            </a:r>
            <a:r>
              <a:rPr lang="en-US" sz="1600" b="1" u="sng" dirty="0" smtClean="0">
                <a:solidFill>
                  <a:srgbClr val="00B050"/>
                </a:solidFill>
              </a:rPr>
              <a:t>”</a:t>
            </a:r>
            <a:endParaRPr lang="en-IN" sz="1600" b="1" u="sng" dirty="0">
              <a:solidFill>
                <a:srgbClr val="00B050"/>
              </a:solidFill>
            </a:endParaRPr>
          </a:p>
        </p:txBody>
      </p:sp>
      <p:sp>
        <p:nvSpPr>
          <p:cNvPr id="78" name="Left-Right-Up Arrow 77"/>
          <p:cNvSpPr/>
          <p:nvPr/>
        </p:nvSpPr>
        <p:spPr>
          <a:xfrm rot="16200000">
            <a:off x="7016172" y="5040215"/>
            <a:ext cx="952088" cy="717453"/>
          </a:xfrm>
          <a:prstGeom prst="leftRightUpArrow">
            <a:avLst>
              <a:gd name="adj1" fmla="val 11766"/>
              <a:gd name="adj2" fmla="val 25000"/>
              <a:gd name="adj3" fmla="val 25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79" name="Rectangle 78"/>
          <p:cNvSpPr/>
          <p:nvPr/>
        </p:nvSpPr>
        <p:spPr>
          <a:xfrm>
            <a:off x="6908683" y="4529006"/>
            <a:ext cx="1745991" cy="369332"/>
          </a:xfrm>
          <a:prstGeom prst="rect">
            <a:avLst/>
          </a:prstGeom>
        </p:spPr>
        <p:txBody>
          <a:bodyPr wrap="none">
            <a:spAutoFit/>
          </a:bodyPr>
          <a:lstStyle/>
          <a:p>
            <a:r>
              <a:rPr lang="en-US" b="1" dirty="0" smtClean="0"/>
              <a:t>‘</a:t>
            </a:r>
            <a:r>
              <a:rPr lang="gu-IN" b="1" dirty="0" smtClean="0"/>
              <a:t>બિઝી</a:t>
            </a:r>
            <a:r>
              <a:rPr lang="en-US" b="1" dirty="0" smtClean="0"/>
              <a:t>’ </a:t>
            </a:r>
            <a:r>
              <a:rPr lang="gu-IN" b="1" dirty="0" smtClean="0"/>
              <a:t>લેમ્પ બંધ</a:t>
            </a:r>
            <a:endParaRPr lang="en-IN" b="1" dirty="0"/>
          </a:p>
        </p:txBody>
      </p:sp>
      <p:sp>
        <p:nvSpPr>
          <p:cNvPr id="80" name="Rectangle 79"/>
          <p:cNvSpPr/>
          <p:nvPr/>
        </p:nvSpPr>
        <p:spPr>
          <a:xfrm>
            <a:off x="6680969" y="5945603"/>
            <a:ext cx="1912703" cy="369332"/>
          </a:xfrm>
          <a:prstGeom prst="rect">
            <a:avLst/>
          </a:prstGeom>
        </p:spPr>
        <p:txBody>
          <a:bodyPr wrap="none">
            <a:spAutoFit/>
          </a:bodyPr>
          <a:lstStyle/>
          <a:p>
            <a:r>
              <a:rPr lang="en-US" b="1" dirty="0" smtClean="0"/>
              <a:t>‘</a:t>
            </a:r>
            <a:r>
              <a:rPr lang="gu-IN" b="1" dirty="0" smtClean="0"/>
              <a:t>ક્લોઝ</a:t>
            </a:r>
            <a:r>
              <a:rPr lang="en-US" b="1" dirty="0" smtClean="0"/>
              <a:t>’ </a:t>
            </a:r>
            <a:r>
              <a:rPr lang="gu-IN" b="1" dirty="0" smtClean="0"/>
              <a:t>બટન ચાલુ</a:t>
            </a:r>
            <a:endParaRPr lang="en-IN" b="1" dirty="0"/>
          </a:p>
        </p:txBody>
      </p:sp>
    </p:spTree>
    <p:extLst>
      <p:ext uri="{BB962C8B-B14F-4D97-AF65-F5344CB8AC3E}">
        <p14:creationId xmlns:p14="http://schemas.microsoft.com/office/powerpoint/2010/main" xmlns="" val="49255543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u-IN" dirty="0" smtClean="0"/>
              <a:t>મતદાનનું સમાપન</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xmlns="" val="12254603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919607E-DA0D-954D-8173-7AF036998D82}"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39</a:t>
            </a:fld>
            <a:endParaRPr lang="en-US"/>
          </a:p>
        </p:txBody>
      </p:sp>
    </p:spTree>
    <p:extLst>
      <p:ext uri="{BB962C8B-B14F-4D97-AF65-F5344CB8AC3E}">
        <p14:creationId xmlns:p14="http://schemas.microsoft.com/office/powerpoint/2010/main" xmlns="" val="365319134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u-IN" dirty="0" smtClean="0"/>
              <a:t>મતદાનનું સમાપન</a:t>
            </a:r>
            <a:endParaRPr lang="en-US" dirty="0"/>
          </a:p>
        </p:txBody>
      </p:sp>
      <p:sp>
        <p:nvSpPr>
          <p:cNvPr id="3" name="Content Placeholder 2"/>
          <p:cNvSpPr>
            <a:spLocks noGrp="1"/>
          </p:cNvSpPr>
          <p:nvPr>
            <p:ph idx="1"/>
          </p:nvPr>
        </p:nvSpPr>
        <p:spPr>
          <a:xfrm>
            <a:off x="872067" y="1285860"/>
            <a:ext cx="7408333" cy="4840303"/>
          </a:xfrm>
        </p:spPr>
        <p:txBody>
          <a:bodyPr>
            <a:noAutofit/>
          </a:bodyPr>
          <a:lstStyle/>
          <a:p>
            <a:pPr>
              <a:buNone/>
            </a:pPr>
            <a:r>
              <a:rPr lang="gu-IN" sz="2200" b="1" u="sng" dirty="0" smtClean="0"/>
              <a:t>વોટિંગ મશીનનું કન્ટ્રોલ યુનિટ બંધ કરવું</a:t>
            </a:r>
            <a:endParaRPr lang="en-US" sz="2200" b="1" u="sng" dirty="0" smtClean="0"/>
          </a:p>
          <a:p>
            <a:r>
              <a:rPr lang="gu-IN" sz="2200" dirty="0" smtClean="0"/>
              <a:t>કન્ટ્રોલ યુનિટ પર </a:t>
            </a:r>
            <a:r>
              <a:rPr lang="en-US" sz="2200" dirty="0" smtClean="0"/>
              <a:t>‘</a:t>
            </a:r>
            <a:r>
              <a:rPr lang="gu-IN" sz="2200" dirty="0" smtClean="0"/>
              <a:t>ક્લોઝ</a:t>
            </a:r>
            <a:r>
              <a:rPr lang="en-US" sz="2200" dirty="0" smtClean="0"/>
              <a:t>' </a:t>
            </a:r>
            <a:r>
              <a:rPr lang="gu-IN" sz="2200" dirty="0" smtClean="0"/>
              <a:t>બટન દબાવવું</a:t>
            </a:r>
            <a:endParaRPr lang="en-US" sz="2200" dirty="0" smtClean="0"/>
          </a:p>
          <a:p>
            <a:r>
              <a:rPr lang="en-US" sz="2200" dirty="0" smtClean="0"/>
              <a:t>‘</a:t>
            </a:r>
            <a:r>
              <a:rPr lang="gu-IN" sz="2200" dirty="0" smtClean="0"/>
              <a:t>ક્લોઝ</a:t>
            </a:r>
            <a:r>
              <a:rPr lang="en-US" sz="2200" dirty="0" smtClean="0"/>
              <a:t>‘</a:t>
            </a:r>
            <a:r>
              <a:rPr lang="gu-IN" sz="2200" dirty="0" smtClean="0"/>
              <a:t> બટન દબાવવામાં આવ્યું હોય, ત્યારે કન્ટ્રોલ યુનિટની ડિસપ્લે પેનલ પર મતદાનના સમાપન સુધીમાં વોટિંગ મશીનમાં રેકોર્ડ થયેલા કુલ મતોની સંખ્યા દેખાશે</a:t>
            </a:r>
            <a:endParaRPr lang="en-US" sz="2200" dirty="0" smtClean="0"/>
          </a:p>
          <a:p>
            <a:r>
              <a:rPr lang="gu-IN" sz="2200" dirty="0" smtClean="0"/>
              <a:t>આ સંખ્યાને તરત જ ફોર્મ </a:t>
            </a:r>
            <a:r>
              <a:rPr lang="gu-IN" sz="2200" dirty="0" smtClean="0"/>
              <a:t>૨૩ ખ</a:t>
            </a:r>
            <a:r>
              <a:rPr lang="gu-IN" sz="2200" dirty="0" smtClean="0"/>
              <a:t>-ના </a:t>
            </a:r>
            <a:r>
              <a:rPr lang="gu-IN" sz="2200" dirty="0" smtClean="0"/>
              <a:t>ભાગ-1ના મુદ્દા-5માં નોંધી લેવી</a:t>
            </a:r>
            <a:endParaRPr lang="en-US" sz="2200" dirty="0" smtClean="0"/>
          </a:p>
          <a:p>
            <a:r>
              <a:rPr lang="gu-IN" sz="2200" dirty="0" smtClean="0"/>
              <a:t>બેલોટ યુનિટને કન્ટ્રોલ યુનિટથી ડિસકનેક્ટ કરવું</a:t>
            </a:r>
            <a:endParaRPr lang="en-US" sz="2200" dirty="0" smtClean="0"/>
          </a:p>
          <a:p>
            <a:r>
              <a:rPr lang="gu-IN" sz="2200" dirty="0" smtClean="0"/>
              <a:t>કન્ટ્રોલ યુનિટના પાછળના કમ્પાર્ટમેન્ટમાં પાવરની સ્વિચ </a:t>
            </a:r>
            <a:r>
              <a:rPr lang="en-US" sz="2200" dirty="0" smtClean="0"/>
              <a:t>‘</a:t>
            </a:r>
            <a:r>
              <a:rPr lang="gu-IN" sz="2200" dirty="0" smtClean="0"/>
              <a:t>ઓફ</a:t>
            </a:r>
            <a:r>
              <a:rPr lang="en-US" sz="2200" dirty="0" smtClean="0"/>
              <a:t>’</a:t>
            </a:r>
            <a:r>
              <a:rPr lang="gu-IN" sz="2200" dirty="0" smtClean="0"/>
              <a:t> કરી દેવી</a:t>
            </a:r>
            <a:endParaRPr lang="en-US" sz="2200" dirty="0" smtClean="0"/>
          </a:p>
          <a:p>
            <a:r>
              <a:rPr lang="gu-IN" sz="2200" dirty="0" smtClean="0"/>
              <a:t>મતદાન પૂરૂં થઈ જાય અને </a:t>
            </a:r>
            <a:r>
              <a:rPr lang="en-US" sz="2200" dirty="0" smtClean="0"/>
              <a:t>‘</a:t>
            </a:r>
            <a:r>
              <a:rPr lang="gu-IN" sz="2200" dirty="0" smtClean="0"/>
              <a:t>ક્લોઝ</a:t>
            </a:r>
            <a:r>
              <a:rPr lang="en-US" sz="2200" dirty="0" smtClean="0"/>
              <a:t>’</a:t>
            </a:r>
            <a:r>
              <a:rPr lang="gu-IN" sz="2200" dirty="0" smtClean="0"/>
              <a:t> બટન દબાવાઈ ગયા પછી રબર કેપ બદલી નાંખવી</a:t>
            </a:r>
            <a:endParaRPr lang="en-US" sz="2200" dirty="0" smtClean="0"/>
          </a:p>
          <a:p>
            <a:pPr>
              <a:buNone/>
            </a:pPr>
            <a:endParaRPr lang="en-US" sz="2200" dirty="0"/>
          </a:p>
        </p:txBody>
      </p:sp>
      <p:sp>
        <p:nvSpPr>
          <p:cNvPr id="4" name="Date Placeholder 3"/>
          <p:cNvSpPr>
            <a:spLocks noGrp="1"/>
          </p:cNvSpPr>
          <p:nvPr>
            <p:ph type="dt" sz="half" idx="10"/>
          </p:nvPr>
        </p:nvSpPr>
        <p:spPr/>
        <p:txBody>
          <a:bodyPr/>
          <a:lstStyle/>
          <a:p>
            <a:fld id="{122D7B52-E9F5-CF41-A324-A1EEF80AA767}" type="datetime1">
              <a:rPr lang="en-IN" smtClean="0"/>
              <a:pPr/>
              <a:t>02-11-2015</a:t>
            </a:fld>
            <a:endParaRPr lang="en-US" dirty="0"/>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40</a:t>
            </a:fld>
            <a:endParaRPr lang="en-US"/>
          </a:p>
        </p:txBody>
      </p:sp>
    </p:spTree>
    <p:extLst>
      <p:ext uri="{BB962C8B-B14F-4D97-AF65-F5344CB8AC3E}">
        <p14:creationId xmlns:p14="http://schemas.microsoft.com/office/powerpoint/2010/main" xmlns="" val="407310861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gu-IN" dirty="0" smtClean="0"/>
              <a:t>કન્ટ્રોલ યુનિટ બંધ કરવું અને સીલ કરવું</a:t>
            </a:r>
            <a:endParaRPr lang="en-US" dirty="0"/>
          </a:p>
        </p:txBody>
      </p:sp>
      <p:sp>
        <p:nvSpPr>
          <p:cNvPr id="4" name="Date Placeholder 3"/>
          <p:cNvSpPr>
            <a:spLocks noGrp="1"/>
          </p:cNvSpPr>
          <p:nvPr>
            <p:ph type="dt" sz="half" idx="10"/>
          </p:nvPr>
        </p:nvSpPr>
        <p:spPr/>
        <p:txBody>
          <a:bodyPr/>
          <a:lstStyle/>
          <a:p>
            <a:fld id="{CC2CC486-4133-A74D-83A3-CA9E320F1F40}"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41</a:t>
            </a:fld>
            <a:endParaRPr lang="en-US"/>
          </a:p>
        </p:txBody>
      </p:sp>
      <p:sp>
        <p:nvSpPr>
          <p:cNvPr id="7" name="AutoShape 2"/>
          <p:cNvSpPr>
            <a:spLocks noChangeArrowheads="1"/>
          </p:cNvSpPr>
          <p:nvPr/>
        </p:nvSpPr>
        <p:spPr bwMode="auto">
          <a:xfrm>
            <a:off x="4622800" y="3012195"/>
            <a:ext cx="4100513" cy="1065918"/>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gu-IN" sz="2000" b="1" dirty="0" smtClean="0">
                <a:solidFill>
                  <a:srgbClr val="FFFFFF"/>
                </a:solidFill>
                <a:latin typeface="Cambria"/>
                <a:cs typeface="Cambria"/>
              </a:rPr>
              <a:t>મતદાન પૂર્ણ થઈ ગયા બાદ કન્ટ્રોલ યુનિટમાં ક્લોઝ બટન પરની કેપ દૂર કરવી</a:t>
            </a:r>
            <a:endParaRPr lang="en-US" sz="2000" b="1" dirty="0">
              <a:solidFill>
                <a:srgbClr val="FFFFFF"/>
              </a:solidFill>
              <a:latin typeface="Cambria"/>
              <a:cs typeface="Cambria"/>
            </a:endParaRPr>
          </a:p>
        </p:txBody>
      </p:sp>
      <p:pic>
        <p:nvPicPr>
          <p:cNvPr id="10" name="Picture 8" descr="P101057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2113" y="1600199"/>
            <a:ext cx="4066998" cy="4525963"/>
          </a:xfrm>
          <a:prstGeom prst="rect">
            <a:avLst/>
          </a:prstGeom>
          <a:noFill/>
          <a:extLst>
            <a:ext uri="{909E8E84-426E-40DD-AFC4-6F175D3DCCD1}">
              <a14:hiddenFill xmlns:a14="http://schemas.microsoft.com/office/drawing/2010/main" xmlns="">
                <a:solidFill>
                  <a:srgbClr val="FFFFFF"/>
                </a:solidFill>
              </a14:hiddenFill>
            </a:ext>
          </a:extLst>
        </p:spPr>
      </p:pic>
      <p:sp>
        <p:nvSpPr>
          <p:cNvPr id="9" name="Action Button: Return 8">
            <a:hlinkClick r:id="" action="ppaction://noaction" highlightClick="1">
              <a:snd r:embed="rId3" name="Doorbell"/>
            </a:hlinkClick>
          </p:cNvPr>
          <p:cNvSpPr/>
          <p:nvPr/>
        </p:nvSpPr>
        <p:spPr>
          <a:xfrm>
            <a:off x="8803392" y="6509706"/>
            <a:ext cx="352937" cy="348294"/>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18034359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gu-IN" dirty="0" smtClean="0"/>
              <a:t>કન્ટ્રોલ યુનિટ બંધ કરવું અને સીલ કરવું</a:t>
            </a:r>
            <a:endParaRPr lang="en-US" dirty="0"/>
          </a:p>
        </p:txBody>
      </p:sp>
      <p:sp>
        <p:nvSpPr>
          <p:cNvPr id="4" name="Date Placeholder 3"/>
          <p:cNvSpPr>
            <a:spLocks noGrp="1"/>
          </p:cNvSpPr>
          <p:nvPr>
            <p:ph type="dt" sz="half" idx="10"/>
          </p:nvPr>
        </p:nvSpPr>
        <p:spPr/>
        <p:txBody>
          <a:bodyPr/>
          <a:lstStyle/>
          <a:p>
            <a:fld id="{6D9DB933-8D51-9444-A4F7-4613A2E31ABE}"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42</a:t>
            </a:fld>
            <a:endParaRPr lang="en-US"/>
          </a:p>
        </p:txBody>
      </p:sp>
      <p:sp>
        <p:nvSpPr>
          <p:cNvPr id="7" name="Rectangle 6"/>
          <p:cNvSpPr/>
          <p:nvPr/>
        </p:nvSpPr>
        <p:spPr>
          <a:xfrm>
            <a:off x="3970194" y="2828836"/>
            <a:ext cx="4572000" cy="369332"/>
          </a:xfrm>
          <a:prstGeom prst="rect">
            <a:avLst/>
          </a:prstGeom>
        </p:spPr>
        <p:txBody>
          <a:bodyPr>
            <a:spAutoFit/>
          </a:bodyPr>
          <a:lstStyle/>
          <a:p>
            <a:r>
              <a:rPr lang="en-US" dirty="0">
                <a:latin typeface="Cambria"/>
                <a:cs typeface="Cambria"/>
              </a:rPr>
              <a:t>and </a:t>
            </a:r>
            <a:r>
              <a:rPr lang="en-US" dirty="0" smtClean="0">
                <a:latin typeface="Cambria"/>
                <a:cs typeface="Cambria"/>
              </a:rPr>
              <a:t>place</a:t>
            </a:r>
            <a:endParaRPr lang="en-US" dirty="0"/>
          </a:p>
        </p:txBody>
      </p:sp>
      <p:pic>
        <p:nvPicPr>
          <p:cNvPr id="8" name="Picture 7" descr="P101057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1571715"/>
            <a:ext cx="4792134" cy="4554448"/>
          </a:xfrm>
          <a:prstGeom prst="rect">
            <a:avLst/>
          </a:prstGeom>
          <a:noFill/>
          <a:extLst>
            <a:ext uri="{909E8E84-426E-40DD-AFC4-6F175D3DCCD1}">
              <a14:hiddenFill xmlns:a14="http://schemas.microsoft.com/office/drawing/2010/main" xmlns="">
                <a:solidFill>
                  <a:srgbClr val="FFFFFF"/>
                </a:solidFill>
              </a14:hiddenFill>
            </a:ext>
          </a:extLst>
        </p:spPr>
      </p:pic>
      <p:sp>
        <p:nvSpPr>
          <p:cNvPr id="9" name="AutoShape 2"/>
          <p:cNvSpPr>
            <a:spLocks noChangeArrowheads="1"/>
          </p:cNvSpPr>
          <p:nvPr/>
        </p:nvSpPr>
        <p:spPr bwMode="auto">
          <a:xfrm>
            <a:off x="5457825" y="2005140"/>
            <a:ext cx="3228975" cy="769697"/>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gu-IN" sz="2300" b="1" dirty="0" smtClean="0">
                <a:solidFill>
                  <a:schemeClr val="bg1"/>
                </a:solidFill>
                <a:latin typeface="Cambria"/>
                <a:cs typeface="Cambria"/>
              </a:rPr>
              <a:t>દર્શાવ્યા પ્રમાણે બટન દબાવો</a:t>
            </a:r>
            <a:endParaRPr lang="en-US" sz="2300" b="1" dirty="0" smtClean="0">
              <a:solidFill>
                <a:schemeClr val="bg1"/>
              </a:solidFill>
              <a:latin typeface="Cambria"/>
              <a:cs typeface="Cambria"/>
            </a:endParaRPr>
          </a:p>
        </p:txBody>
      </p:sp>
      <p:sp>
        <p:nvSpPr>
          <p:cNvPr id="10" name="AutoShape 2"/>
          <p:cNvSpPr>
            <a:spLocks noChangeArrowheads="1"/>
          </p:cNvSpPr>
          <p:nvPr/>
        </p:nvSpPr>
        <p:spPr bwMode="auto">
          <a:xfrm>
            <a:off x="5457825" y="2969330"/>
            <a:ext cx="3228975" cy="756007"/>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gu-IN" sz="2300" b="1" dirty="0" smtClean="0">
                <a:solidFill>
                  <a:schemeClr val="bg1"/>
                </a:solidFill>
                <a:latin typeface="Cambria"/>
                <a:cs typeface="Cambria"/>
              </a:rPr>
              <a:t>મતદાનનું સમાપન</a:t>
            </a:r>
            <a:endParaRPr lang="en-US" sz="2300" b="1" dirty="0" smtClean="0">
              <a:solidFill>
                <a:schemeClr val="bg1"/>
              </a:solidFill>
              <a:latin typeface="Cambria"/>
              <a:cs typeface="Cambria"/>
            </a:endParaRPr>
          </a:p>
        </p:txBody>
      </p:sp>
      <p:sp>
        <p:nvSpPr>
          <p:cNvPr id="11" name="AutoShape 2"/>
          <p:cNvSpPr>
            <a:spLocks noChangeArrowheads="1"/>
          </p:cNvSpPr>
          <p:nvPr/>
        </p:nvSpPr>
        <p:spPr bwMode="auto">
          <a:xfrm>
            <a:off x="5457825" y="4675259"/>
            <a:ext cx="3228975" cy="1027574"/>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gu-IN" sz="2000" b="1" dirty="0" smtClean="0">
                <a:solidFill>
                  <a:schemeClr val="bg1"/>
                </a:solidFill>
                <a:latin typeface="Cambria"/>
                <a:cs typeface="Cambria"/>
              </a:rPr>
              <a:t>કન્ટ્રોલ યુનિટ રેકોર્ડ થયેલા મતોની કુલ સંખ્યા દર્શાવે છે</a:t>
            </a:r>
            <a:endParaRPr lang="en-US" sz="2000" b="1" dirty="0" smtClean="0">
              <a:solidFill>
                <a:schemeClr val="bg1"/>
              </a:solidFill>
              <a:latin typeface="Cambria"/>
              <a:cs typeface="Cambria"/>
            </a:endParaRPr>
          </a:p>
        </p:txBody>
      </p:sp>
      <p:sp>
        <p:nvSpPr>
          <p:cNvPr id="12" name="AutoShape 2"/>
          <p:cNvSpPr>
            <a:spLocks noChangeArrowheads="1"/>
          </p:cNvSpPr>
          <p:nvPr/>
        </p:nvSpPr>
        <p:spPr bwMode="auto">
          <a:xfrm>
            <a:off x="5457825" y="3893763"/>
            <a:ext cx="3228975" cy="650017"/>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gu-IN" sz="2300" b="1" dirty="0" smtClean="0">
                <a:solidFill>
                  <a:schemeClr val="bg1"/>
                </a:solidFill>
                <a:latin typeface="Cambria"/>
                <a:cs typeface="Cambria"/>
              </a:rPr>
              <a:t>કેપને ફરી ફિક્સ કરો</a:t>
            </a:r>
            <a:endParaRPr lang="en-US" sz="2300" b="1" dirty="0">
              <a:solidFill>
                <a:schemeClr val="bg1"/>
              </a:solidFill>
              <a:latin typeface="Cambria"/>
              <a:cs typeface="Cambria"/>
            </a:endParaRPr>
          </a:p>
        </p:txBody>
      </p:sp>
      <p:sp>
        <p:nvSpPr>
          <p:cNvPr id="13" name="Action Button: Return 12">
            <a:hlinkClick r:id="" action="ppaction://noaction" highlightClick="1">
              <a:snd r:embed="rId3" name="Doorbell"/>
            </a:hlinkClick>
          </p:cNvPr>
          <p:cNvSpPr/>
          <p:nvPr/>
        </p:nvSpPr>
        <p:spPr>
          <a:xfrm>
            <a:off x="8803392" y="6509706"/>
            <a:ext cx="352937" cy="348294"/>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68252822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gu-IN" dirty="0" smtClean="0"/>
              <a:t>કન્ટ્રોલ યુનિટ બંધ કરવું અને સીલ કરવું</a:t>
            </a:r>
            <a:endParaRPr lang="en-US" dirty="0"/>
          </a:p>
        </p:txBody>
      </p:sp>
      <p:sp>
        <p:nvSpPr>
          <p:cNvPr id="4" name="Date Placeholder 3"/>
          <p:cNvSpPr>
            <a:spLocks noGrp="1"/>
          </p:cNvSpPr>
          <p:nvPr>
            <p:ph type="dt" sz="half" idx="10"/>
          </p:nvPr>
        </p:nvSpPr>
        <p:spPr/>
        <p:txBody>
          <a:bodyPr/>
          <a:lstStyle/>
          <a:p>
            <a:fld id="{36D6702D-0009-6C44-87F8-990BA16036B4}"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43</a:t>
            </a:fld>
            <a:endParaRPr lang="en-US"/>
          </a:p>
        </p:txBody>
      </p:sp>
      <p:sp>
        <p:nvSpPr>
          <p:cNvPr id="7" name="AutoShape 3"/>
          <p:cNvSpPr>
            <a:spLocks noChangeArrowheads="1"/>
          </p:cNvSpPr>
          <p:nvPr/>
        </p:nvSpPr>
        <p:spPr bwMode="auto">
          <a:xfrm>
            <a:off x="3797543" y="1726052"/>
            <a:ext cx="4889258" cy="1158931"/>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defTabSz="841375"/>
            <a:r>
              <a:rPr lang="gu-IN" sz="2000" b="1" dirty="0" smtClean="0">
                <a:solidFill>
                  <a:srgbClr val="FFFFFF"/>
                </a:solidFill>
                <a:latin typeface="Cambria"/>
                <a:cs typeface="Cambria"/>
              </a:rPr>
              <a:t>કન્ટ્રોલ યુનિટનો નીચેનો કમ્પાર્ટમેન્ટ ખોલીને પાવર ઓફ કરો અને ઇન્ટરકનેક્ટિંગ કેબલ ડિસકનેક્ટ કરો</a:t>
            </a:r>
            <a:endParaRPr lang="en-US" sz="1600" b="1" dirty="0">
              <a:solidFill>
                <a:srgbClr val="FFFFFF"/>
              </a:solidFill>
              <a:latin typeface="Cambria"/>
              <a:cs typeface="Cambria"/>
            </a:endParaRPr>
          </a:p>
        </p:txBody>
      </p:sp>
      <p:sp>
        <p:nvSpPr>
          <p:cNvPr id="9" name="AutoShape 5"/>
          <p:cNvSpPr>
            <a:spLocks noChangeArrowheads="1"/>
          </p:cNvSpPr>
          <p:nvPr/>
        </p:nvSpPr>
        <p:spPr bwMode="auto">
          <a:xfrm>
            <a:off x="3797543" y="4500081"/>
            <a:ext cx="4965457" cy="1136314"/>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defTabSz="841375"/>
            <a:r>
              <a:rPr lang="gu-IN" sz="2000" b="1" dirty="0" smtClean="0">
                <a:solidFill>
                  <a:srgbClr val="FFFFFF"/>
                </a:solidFill>
                <a:latin typeface="Cambria"/>
                <a:cs typeface="Cambria"/>
              </a:rPr>
              <a:t>કન્ટ્રોલ યુનિટ અને બેલોટિંગ યુનિટને (સ્ટ્રિપ સીલ સાથે) તેમની કેરિંગ કેસમાં પેક કરો</a:t>
            </a:r>
            <a:endParaRPr lang="en-US" sz="2000" b="1" dirty="0">
              <a:solidFill>
                <a:srgbClr val="FFFFFF"/>
              </a:solidFill>
              <a:latin typeface="Cambria"/>
              <a:cs typeface="Cambria"/>
            </a:endParaRPr>
          </a:p>
        </p:txBody>
      </p:sp>
      <p:pic>
        <p:nvPicPr>
          <p:cNvPr id="10" name="Picture 8" descr="P101057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199" y="1600200"/>
            <a:ext cx="2852325" cy="2139244"/>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9" descr="P101057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198" y="4052888"/>
            <a:ext cx="2852325" cy="2139244"/>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Action Button: Return 11">
            <a:hlinkClick r:id="" action="ppaction://noaction" highlightClick="1">
              <a:snd r:embed="rId4" name="Doorbell"/>
            </a:hlinkClick>
          </p:cNvPr>
          <p:cNvSpPr/>
          <p:nvPr/>
        </p:nvSpPr>
        <p:spPr>
          <a:xfrm>
            <a:off x="8803392" y="6509706"/>
            <a:ext cx="352937" cy="348294"/>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84996691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gu-IN" dirty="0" smtClean="0"/>
              <a:t>કન્ટ્રોલ યુનિટ બંધ કરવું અને સીલ કરવું</a:t>
            </a:r>
            <a:endParaRPr lang="en-US" dirty="0"/>
          </a:p>
        </p:txBody>
      </p:sp>
      <p:sp>
        <p:nvSpPr>
          <p:cNvPr id="4" name="Date Placeholder 3"/>
          <p:cNvSpPr>
            <a:spLocks noGrp="1"/>
          </p:cNvSpPr>
          <p:nvPr>
            <p:ph type="dt" sz="half" idx="10"/>
          </p:nvPr>
        </p:nvSpPr>
        <p:spPr/>
        <p:txBody>
          <a:bodyPr/>
          <a:lstStyle/>
          <a:p>
            <a:fld id="{9819CD28-C986-3647-BF9B-6DD00B63CC7A}"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44</a:t>
            </a:fld>
            <a:endParaRPr lang="en-US"/>
          </a:p>
        </p:txBody>
      </p:sp>
      <p:sp>
        <p:nvSpPr>
          <p:cNvPr id="7" name="AutoShape 4"/>
          <p:cNvSpPr>
            <a:spLocks noChangeArrowheads="1"/>
          </p:cNvSpPr>
          <p:nvPr/>
        </p:nvSpPr>
        <p:spPr bwMode="auto">
          <a:xfrm>
            <a:off x="3941762" y="2260841"/>
            <a:ext cx="4745038" cy="954087"/>
          </a:xfrm>
          <a:prstGeom prst="roundRect">
            <a:avLst>
              <a:gd name="adj" fmla="val 16667"/>
            </a:avLst>
          </a:prstGeom>
          <a:solidFill>
            <a:srgbClr val="000066"/>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4088" tIns="42044" rIns="84088" bIns="42044" anchor="ctr"/>
          <a:lstStyle/>
          <a:p>
            <a:pPr algn="ctr" defTabSz="841375"/>
            <a:r>
              <a:rPr lang="gu-IN" sz="2000" b="1" dirty="0" smtClean="0">
                <a:solidFill>
                  <a:srgbClr val="FFFFFF"/>
                </a:solidFill>
                <a:latin typeface="Cambria"/>
                <a:cs typeface="Cambria"/>
              </a:rPr>
              <a:t>કેરિંગ કેસ સીલ કરવી અને એડ્રેસ ટેગ લગાવવા</a:t>
            </a:r>
            <a:endParaRPr lang="en-US" sz="2000" b="1" dirty="0">
              <a:solidFill>
                <a:srgbClr val="FFFFFF"/>
              </a:solidFill>
              <a:latin typeface="Cambria"/>
              <a:cs typeface="Cambria"/>
            </a:endParaRPr>
          </a:p>
        </p:txBody>
      </p:sp>
      <p:pic>
        <p:nvPicPr>
          <p:cNvPr id="8" name="Picture 10" descr="P1010579"/>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1600200"/>
            <a:ext cx="3070578" cy="2302934"/>
          </a:xfrm>
          <a:prstGeom prst="rect">
            <a:avLst/>
          </a:prstGeom>
          <a:noFill/>
          <a:extLst>
            <a:ext uri="{909E8E84-426E-40DD-AFC4-6F175D3DCCD1}">
              <a14:hiddenFill xmlns:a14="http://schemas.microsoft.com/office/drawing/2010/main" xmlns="">
                <a:solidFill>
                  <a:srgbClr val="FFFFFF"/>
                </a:solidFill>
              </a14:hiddenFill>
            </a:ext>
          </a:extLst>
        </p:spPr>
      </p:pic>
      <p:sp>
        <p:nvSpPr>
          <p:cNvPr id="9" name="Action Button: Return 8">
            <a:hlinkClick r:id="" action="ppaction://noaction" highlightClick="1">
              <a:snd r:embed="rId3" name="Doorbell"/>
            </a:hlinkClick>
          </p:cNvPr>
          <p:cNvSpPr/>
          <p:nvPr/>
        </p:nvSpPr>
        <p:spPr>
          <a:xfrm>
            <a:off x="8803392" y="6509706"/>
            <a:ext cx="352937" cy="348294"/>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00465213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gu-IN" dirty="0" smtClean="0"/>
              <a:t>રેકોર્ડ થયેલા મતોની ગણતરી</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xmlns="" val="292954829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D45DE1BD-D8A7-AD41-BA60-3F2CFEC3E2DB}"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45</a:t>
            </a:fld>
            <a:endParaRPr lang="en-US"/>
          </a:p>
        </p:txBody>
      </p:sp>
    </p:spTree>
    <p:extLst>
      <p:ext uri="{BB962C8B-B14F-4D97-AF65-F5344CB8AC3E}">
        <p14:creationId xmlns:p14="http://schemas.microsoft.com/office/powerpoint/2010/main" xmlns="" val="84779907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u-IN" dirty="0" smtClean="0"/>
              <a:t>રેકોર્ડ થયેલા મતોની ગણતરી</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xmlns="" val="360644687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0C7D0018-D8D5-0746-BAD5-B62451F3D0B1}"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dirty="0"/>
          </a:p>
        </p:txBody>
      </p:sp>
      <p:sp>
        <p:nvSpPr>
          <p:cNvPr id="6" name="Slide Number Placeholder 5"/>
          <p:cNvSpPr>
            <a:spLocks noGrp="1"/>
          </p:cNvSpPr>
          <p:nvPr>
            <p:ph type="sldNum" sz="quarter" idx="12"/>
          </p:nvPr>
        </p:nvSpPr>
        <p:spPr/>
        <p:txBody>
          <a:bodyPr/>
          <a:lstStyle/>
          <a:p>
            <a:fld id="{82304205-CB8D-8C4D-9F73-F3EA086242A9}" type="slidenum">
              <a:rPr lang="en-US" smtClean="0"/>
              <a:pPr/>
              <a:t>46</a:t>
            </a:fld>
            <a:endParaRPr lang="en-US"/>
          </a:p>
        </p:txBody>
      </p:sp>
    </p:spTree>
    <p:extLst>
      <p:ext uri="{BB962C8B-B14F-4D97-AF65-F5344CB8AC3E}">
        <p14:creationId xmlns:p14="http://schemas.microsoft.com/office/powerpoint/2010/main" xmlns="" val="279154853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gu-IN" dirty="0" smtClean="0"/>
              <a:t>મતદાન સંપન્ન થયા બાદ વોટિંગ મશીન સીલ કરવું</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xmlns="" val="126964083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BD4D0A7D-9E66-064D-9546-0A447213B46C}"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47</a:t>
            </a:fld>
            <a:endParaRPr lang="en-US"/>
          </a:p>
        </p:txBody>
      </p:sp>
    </p:spTree>
    <p:extLst>
      <p:ext uri="{BB962C8B-B14F-4D97-AF65-F5344CB8AC3E}">
        <p14:creationId xmlns:p14="http://schemas.microsoft.com/office/powerpoint/2010/main" xmlns="" val="21955664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gu-IN" dirty="0" smtClean="0"/>
              <a:t>મતદાન સંપન્ન થયા બાદ વોટિંગ મશીન સીલ કરવું</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xmlns="" val="416789649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D34C8C05-4ADF-C948-84FA-10AC69D739A2}"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48</a:t>
            </a:fld>
            <a:endParaRPr lang="en-US"/>
          </a:p>
        </p:txBody>
      </p:sp>
    </p:spTree>
    <p:extLst>
      <p:ext uri="{BB962C8B-B14F-4D97-AF65-F5344CB8AC3E}">
        <p14:creationId xmlns:p14="http://schemas.microsoft.com/office/powerpoint/2010/main" xmlns="" val="417499922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1354" y="211015"/>
            <a:ext cx="8581292" cy="6145335"/>
          </a:xfrm>
        </p:spPr>
        <p:txBody>
          <a:bodyPr>
            <a:normAutofit/>
          </a:bodyPr>
          <a:lstStyle/>
          <a:p>
            <a:pPr algn="r">
              <a:buNone/>
            </a:pPr>
            <a:r>
              <a:rPr lang="gu-IN" sz="2400" u="sng" dirty="0" smtClean="0"/>
              <a:t>મતદાન સંપન્ન થયા બાદ વોટિંગ મશીન સીલ કરવું</a:t>
            </a:r>
            <a:endParaRPr lang="en-US" sz="2400" u="sng" dirty="0"/>
          </a:p>
        </p:txBody>
      </p:sp>
      <p:sp>
        <p:nvSpPr>
          <p:cNvPr id="4" name="Date Placeholder 3"/>
          <p:cNvSpPr>
            <a:spLocks noGrp="1"/>
          </p:cNvSpPr>
          <p:nvPr>
            <p:ph type="dt" sz="half" idx="10"/>
          </p:nvPr>
        </p:nvSpPr>
        <p:spPr/>
        <p:txBody>
          <a:bodyPr/>
          <a:lstStyle/>
          <a:p>
            <a:fld id="{B0E9B735-76E8-5E44-8173-599E361CF185}" type="datetime1">
              <a:rPr lang="en-IN" smtClean="0"/>
              <a:pPr/>
              <a:t>02-11-2015</a:t>
            </a:fld>
            <a:endParaRPr lang="en-US" dirty="0"/>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49</a:t>
            </a:fld>
            <a:endParaRPr lang="en-US"/>
          </a:p>
        </p:txBody>
      </p:sp>
      <p:sp>
        <p:nvSpPr>
          <p:cNvPr id="8" name="Oval 7"/>
          <p:cNvSpPr/>
          <p:nvPr/>
        </p:nvSpPr>
        <p:spPr>
          <a:xfrm>
            <a:off x="2926851" y="3320767"/>
            <a:ext cx="2609540" cy="941741"/>
          </a:xfrm>
          <a:prstGeom prst="ellipse">
            <a:avLst/>
          </a:pr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dirty="0" smtClean="0">
                <a:solidFill>
                  <a:schemeClr val="tx1"/>
                </a:solidFill>
              </a:rPr>
              <a:t>સંબંધિત કેરિંગ કેસમાં મૂકવું</a:t>
            </a:r>
            <a:endParaRPr lang="en-IN" b="1" dirty="0">
              <a:solidFill>
                <a:schemeClr val="tx1"/>
              </a:solidFill>
            </a:endParaRPr>
          </a:p>
        </p:txBody>
      </p:sp>
      <p:sp>
        <p:nvSpPr>
          <p:cNvPr id="9" name="TextBox 8"/>
          <p:cNvSpPr txBox="1"/>
          <p:nvPr/>
        </p:nvSpPr>
        <p:spPr>
          <a:xfrm>
            <a:off x="218052" y="1517525"/>
            <a:ext cx="1280160" cy="646331"/>
          </a:xfrm>
          <a:prstGeom prst="rect">
            <a:avLst/>
          </a:prstGeom>
          <a:noFill/>
        </p:spPr>
        <p:txBody>
          <a:bodyPr wrap="square" rtlCol="0">
            <a:spAutoFit/>
          </a:bodyPr>
          <a:lstStyle/>
          <a:p>
            <a:r>
              <a:rPr lang="gu-IN" b="1" dirty="0" smtClean="0"/>
              <a:t>ઓફ (બંધ) કરવું</a:t>
            </a:r>
            <a:endParaRPr lang="en-IN" b="1" dirty="0"/>
          </a:p>
        </p:txBody>
      </p:sp>
      <p:sp>
        <p:nvSpPr>
          <p:cNvPr id="10" name="Curved Down Arrow 9"/>
          <p:cNvSpPr/>
          <p:nvPr/>
        </p:nvSpPr>
        <p:spPr>
          <a:xfrm>
            <a:off x="3826419" y="872197"/>
            <a:ext cx="1266092" cy="464234"/>
          </a:xfrm>
          <a:prstGeom prst="curvedDownArrow">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solidFill>
                <a:schemeClr val="tx1"/>
              </a:solidFill>
            </a:endParaRPr>
          </a:p>
        </p:txBody>
      </p:sp>
      <p:sp>
        <p:nvSpPr>
          <p:cNvPr id="11" name="TextBox 10"/>
          <p:cNvSpPr txBox="1"/>
          <p:nvPr/>
        </p:nvSpPr>
        <p:spPr>
          <a:xfrm>
            <a:off x="4368023" y="1376845"/>
            <a:ext cx="1280160" cy="369332"/>
          </a:xfrm>
          <a:prstGeom prst="rect">
            <a:avLst/>
          </a:prstGeom>
          <a:solidFill>
            <a:schemeClr val="accent6"/>
          </a:solidFill>
          <a:ln>
            <a:solidFill>
              <a:schemeClr val="tx1"/>
            </a:solidFill>
          </a:ln>
        </p:spPr>
        <p:txBody>
          <a:bodyPr wrap="square" rtlCol="0">
            <a:spAutoFit/>
          </a:bodyPr>
          <a:lstStyle/>
          <a:p>
            <a:r>
              <a:rPr lang="gu-IN" dirty="0" smtClean="0"/>
              <a:t>ડિસકનેક્ટ</a:t>
            </a:r>
            <a:endParaRPr lang="en-IN" dirty="0"/>
          </a:p>
        </p:txBody>
      </p:sp>
      <p:sp>
        <p:nvSpPr>
          <p:cNvPr id="13" name="TextBox 12"/>
          <p:cNvSpPr txBox="1"/>
          <p:nvPr/>
        </p:nvSpPr>
        <p:spPr>
          <a:xfrm>
            <a:off x="3652902" y="2461840"/>
            <a:ext cx="1280160" cy="338554"/>
          </a:xfrm>
          <a:prstGeom prst="rect">
            <a:avLst/>
          </a:prstGeom>
          <a:solidFill>
            <a:srgbClr val="00B050"/>
          </a:solidFill>
          <a:ln>
            <a:solidFill>
              <a:schemeClr val="tx1"/>
            </a:solidFill>
          </a:ln>
        </p:spPr>
        <p:txBody>
          <a:bodyPr wrap="square" rtlCol="0">
            <a:spAutoFit/>
          </a:bodyPr>
          <a:lstStyle/>
          <a:p>
            <a:r>
              <a:rPr lang="gu-IN" sz="1600" dirty="0" smtClean="0"/>
              <a:t>બેલોટ યુનિટ</a:t>
            </a:r>
            <a:endParaRPr lang="en-IN" sz="1600" dirty="0"/>
          </a:p>
        </p:txBody>
      </p:sp>
      <p:sp>
        <p:nvSpPr>
          <p:cNvPr id="14" name="TextBox 13"/>
          <p:cNvSpPr txBox="1"/>
          <p:nvPr/>
        </p:nvSpPr>
        <p:spPr>
          <a:xfrm>
            <a:off x="5345706" y="2461143"/>
            <a:ext cx="1463040" cy="369332"/>
          </a:xfrm>
          <a:prstGeom prst="rect">
            <a:avLst/>
          </a:prstGeom>
          <a:solidFill>
            <a:srgbClr val="00FFFF"/>
          </a:solidFill>
          <a:ln>
            <a:solidFill>
              <a:schemeClr val="tx1"/>
            </a:solidFill>
          </a:ln>
        </p:spPr>
        <p:txBody>
          <a:bodyPr wrap="square" rtlCol="0">
            <a:spAutoFit/>
          </a:bodyPr>
          <a:lstStyle/>
          <a:p>
            <a:r>
              <a:rPr lang="gu-IN" dirty="0" smtClean="0"/>
              <a:t>કન્ટ્રોલ યુનિટ</a:t>
            </a:r>
            <a:endParaRPr lang="en-IN" dirty="0"/>
          </a:p>
        </p:txBody>
      </p:sp>
      <p:sp>
        <p:nvSpPr>
          <p:cNvPr id="15" name="Right Arrow 14"/>
          <p:cNvSpPr/>
          <p:nvPr/>
        </p:nvSpPr>
        <p:spPr>
          <a:xfrm>
            <a:off x="1456008" y="1475321"/>
            <a:ext cx="703382" cy="369332"/>
          </a:xfrm>
          <a:prstGeom prst="rightArrow">
            <a:avLst>
              <a:gd name="adj1" fmla="val 17417"/>
              <a:gd name="adj2" fmla="val 41292"/>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cxnSp>
        <p:nvCxnSpPr>
          <p:cNvPr id="17" name="Straight Connector 16"/>
          <p:cNvCxnSpPr>
            <a:stCxn id="11" idx="2"/>
          </p:cNvCxnSpPr>
          <p:nvPr/>
        </p:nvCxnSpPr>
        <p:spPr>
          <a:xfrm rot="16200000" flipH="1">
            <a:off x="4840538" y="1913742"/>
            <a:ext cx="335924" cy="7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4255479" y="2076569"/>
            <a:ext cx="1807693" cy="23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rot="5400000">
            <a:off x="4104408" y="2271432"/>
            <a:ext cx="358414"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rot="5400000">
            <a:off x="5867935" y="2271432"/>
            <a:ext cx="358414"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4938557" y="2644706"/>
            <a:ext cx="407161" cy="1588"/>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35" name="Shape 34"/>
          <p:cNvCxnSpPr/>
          <p:nvPr/>
        </p:nvCxnSpPr>
        <p:spPr>
          <a:xfrm>
            <a:off x="3826419" y="2861094"/>
            <a:ext cx="429060" cy="205661"/>
          </a:xfrm>
          <a:prstGeom prst="bentConnector3">
            <a:avLst>
              <a:gd name="adj1" fmla="val 819"/>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rot="16200000" flipH="1">
            <a:off x="5418250" y="2948613"/>
            <a:ext cx="236281" cy="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4253890" y="3068343"/>
            <a:ext cx="1282501"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rot="5400000">
            <a:off x="4128075" y="3194159"/>
            <a:ext cx="253219"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48" name="Oval 47"/>
          <p:cNvSpPr/>
          <p:nvPr/>
        </p:nvSpPr>
        <p:spPr>
          <a:xfrm>
            <a:off x="2171110" y="1144168"/>
            <a:ext cx="1845212" cy="1026941"/>
          </a:xfrm>
          <a:prstGeom prst="ellipse">
            <a:avLst/>
          </a:pr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dirty="0" smtClean="0">
                <a:solidFill>
                  <a:schemeClr val="tx1"/>
                </a:solidFill>
              </a:rPr>
              <a:t>કન્ટ્રોલ યુનિટ</a:t>
            </a:r>
            <a:endParaRPr lang="en-IN" dirty="0">
              <a:solidFill>
                <a:schemeClr val="tx1"/>
              </a:solidFill>
            </a:endParaRPr>
          </a:p>
        </p:txBody>
      </p:sp>
      <p:cxnSp>
        <p:nvCxnSpPr>
          <p:cNvPr id="50" name="Elbow Connector 49"/>
          <p:cNvCxnSpPr/>
          <p:nvPr/>
        </p:nvCxnSpPr>
        <p:spPr>
          <a:xfrm>
            <a:off x="5345718" y="3516923"/>
            <a:ext cx="1800656" cy="450900"/>
          </a:xfrm>
          <a:prstGeom prst="bent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51" name="7-Point Star 50"/>
          <p:cNvSpPr/>
          <p:nvPr/>
        </p:nvSpPr>
        <p:spPr>
          <a:xfrm>
            <a:off x="7146378" y="3225214"/>
            <a:ext cx="1540412" cy="1132847"/>
          </a:xfrm>
          <a:prstGeom prst="star7">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smtClean="0">
              <a:solidFill>
                <a:schemeClr val="tx1"/>
              </a:solidFill>
            </a:endParaRPr>
          </a:p>
          <a:p>
            <a:pPr algn="ctr"/>
            <a:r>
              <a:rPr lang="gu-IN" sz="1400" b="1" dirty="0" smtClean="0">
                <a:solidFill>
                  <a:schemeClr val="tx1"/>
                </a:solidFill>
              </a:rPr>
              <a:t>બંને છેડાને સીલ મારવું</a:t>
            </a:r>
            <a:endParaRPr lang="en-IN" sz="1400" b="1" dirty="0">
              <a:solidFill>
                <a:schemeClr val="tx1"/>
              </a:solidFill>
            </a:endParaRPr>
          </a:p>
        </p:txBody>
      </p:sp>
      <p:cxnSp>
        <p:nvCxnSpPr>
          <p:cNvPr id="54" name="Straight Arrow Connector 53"/>
          <p:cNvCxnSpPr/>
          <p:nvPr/>
        </p:nvCxnSpPr>
        <p:spPr>
          <a:xfrm rot="16200000" flipH="1">
            <a:off x="5792173" y="3739451"/>
            <a:ext cx="450159" cy="510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5430126" y="4006880"/>
            <a:ext cx="1089467" cy="738664"/>
          </a:xfrm>
          <a:prstGeom prst="rect">
            <a:avLst/>
          </a:prstGeom>
          <a:noFill/>
          <a:ln>
            <a:noFill/>
          </a:ln>
        </p:spPr>
        <p:txBody>
          <a:bodyPr wrap="square" rtlCol="0">
            <a:spAutoFit/>
          </a:bodyPr>
          <a:lstStyle/>
          <a:p>
            <a:pPr algn="ctr"/>
            <a:r>
              <a:rPr lang="gu-IN" sz="1400" dirty="0" smtClean="0"/>
              <a:t>બંને કાણામાં દોરો પરોવવો</a:t>
            </a:r>
            <a:endParaRPr lang="en-IN" sz="1400" dirty="0"/>
          </a:p>
        </p:txBody>
      </p:sp>
      <p:sp>
        <p:nvSpPr>
          <p:cNvPr id="56" name="Flowchart: Punched Tape 55"/>
          <p:cNvSpPr/>
          <p:nvPr/>
        </p:nvSpPr>
        <p:spPr>
          <a:xfrm>
            <a:off x="7852011" y="4542728"/>
            <a:ext cx="1056563" cy="802662"/>
          </a:xfrm>
          <a:prstGeom prst="flowChartPunchedTap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sz="1600" b="1" dirty="0" smtClean="0">
                <a:solidFill>
                  <a:schemeClr val="bg1"/>
                </a:solidFill>
              </a:rPr>
              <a:t>એડ્રેસ ટેગ</a:t>
            </a:r>
            <a:endParaRPr lang="en-IN" sz="1600" b="1" dirty="0">
              <a:solidFill>
                <a:schemeClr val="bg1"/>
              </a:solidFill>
            </a:endParaRPr>
          </a:p>
        </p:txBody>
      </p:sp>
      <p:cxnSp>
        <p:nvCxnSpPr>
          <p:cNvPr id="58" name="Straight Arrow Connector 57"/>
          <p:cNvCxnSpPr/>
          <p:nvPr/>
        </p:nvCxnSpPr>
        <p:spPr>
          <a:xfrm rot="16200000" flipH="1">
            <a:off x="8096297" y="4535194"/>
            <a:ext cx="344406" cy="1828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4" name="TextBox 73"/>
          <p:cNvSpPr txBox="1"/>
          <p:nvPr/>
        </p:nvSpPr>
        <p:spPr>
          <a:xfrm>
            <a:off x="6689215" y="5628004"/>
            <a:ext cx="1806536" cy="338554"/>
          </a:xfrm>
          <a:prstGeom prst="rect">
            <a:avLst/>
          </a:prstGeom>
          <a:noFill/>
        </p:spPr>
        <p:txBody>
          <a:bodyPr wrap="square" rtlCol="0">
            <a:spAutoFit/>
          </a:bodyPr>
          <a:lstStyle/>
          <a:p>
            <a:r>
              <a:rPr lang="gu-IN" sz="1600" dirty="0" smtClean="0"/>
              <a:t>ચૂંટણીની વિગતો</a:t>
            </a:r>
            <a:endParaRPr lang="en-IN" sz="1600" dirty="0"/>
          </a:p>
        </p:txBody>
      </p:sp>
      <p:sp>
        <p:nvSpPr>
          <p:cNvPr id="75" name="TextBox 74"/>
          <p:cNvSpPr txBox="1"/>
          <p:nvPr/>
        </p:nvSpPr>
        <p:spPr>
          <a:xfrm>
            <a:off x="7712651" y="6022830"/>
            <a:ext cx="1481791" cy="338554"/>
          </a:xfrm>
          <a:prstGeom prst="rect">
            <a:avLst/>
          </a:prstGeom>
          <a:noFill/>
        </p:spPr>
        <p:txBody>
          <a:bodyPr wrap="square" rtlCol="0">
            <a:spAutoFit/>
          </a:bodyPr>
          <a:lstStyle/>
          <a:p>
            <a:r>
              <a:rPr lang="gu-IN" sz="1600" dirty="0" smtClean="0"/>
              <a:t>મતદાન મથક</a:t>
            </a:r>
            <a:endParaRPr lang="en-IN" sz="1600" dirty="0"/>
          </a:p>
        </p:txBody>
      </p:sp>
      <p:sp>
        <p:nvSpPr>
          <p:cNvPr id="76" name="TextBox 75"/>
          <p:cNvSpPr txBox="1"/>
          <p:nvPr/>
        </p:nvSpPr>
        <p:spPr>
          <a:xfrm>
            <a:off x="8588314" y="5657497"/>
            <a:ext cx="682298" cy="338554"/>
          </a:xfrm>
          <a:prstGeom prst="rect">
            <a:avLst/>
          </a:prstGeom>
          <a:noFill/>
        </p:spPr>
        <p:txBody>
          <a:bodyPr wrap="square" rtlCol="0">
            <a:spAutoFit/>
          </a:bodyPr>
          <a:lstStyle/>
          <a:p>
            <a:r>
              <a:rPr lang="gu-IN" sz="1600" dirty="0" smtClean="0"/>
              <a:t>યુનિટ</a:t>
            </a:r>
            <a:endParaRPr lang="en-IN" sz="1600" dirty="0"/>
          </a:p>
        </p:txBody>
      </p:sp>
      <p:cxnSp>
        <p:nvCxnSpPr>
          <p:cNvPr id="78" name="Straight Connector 77"/>
          <p:cNvCxnSpPr/>
          <p:nvPr/>
        </p:nvCxnSpPr>
        <p:spPr>
          <a:xfrm rot="5400000">
            <a:off x="7911158" y="5271524"/>
            <a:ext cx="397714" cy="51600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a:stCxn id="56" idx="2"/>
          </p:cNvCxnSpPr>
          <p:nvPr/>
        </p:nvCxnSpPr>
        <p:spPr>
          <a:xfrm rot="16200000" flipH="1">
            <a:off x="8007526" y="5637890"/>
            <a:ext cx="758602" cy="1306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a:stCxn id="56" idx="2"/>
          </p:cNvCxnSpPr>
          <p:nvPr/>
        </p:nvCxnSpPr>
        <p:spPr>
          <a:xfrm rot="16200000" flipH="1">
            <a:off x="8442616" y="5202800"/>
            <a:ext cx="362546" cy="4871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4" name="TextBox 93"/>
          <p:cNvSpPr txBox="1"/>
          <p:nvPr/>
        </p:nvSpPr>
        <p:spPr>
          <a:xfrm>
            <a:off x="5092511" y="4858514"/>
            <a:ext cx="1187947" cy="923330"/>
          </a:xfrm>
          <a:prstGeom prst="rect">
            <a:avLst/>
          </a:prstGeom>
          <a:solidFill>
            <a:srgbClr val="0070C0"/>
          </a:solidFill>
          <a:ln>
            <a:solidFill>
              <a:schemeClr val="tx1"/>
            </a:solidFill>
          </a:ln>
        </p:spPr>
        <p:txBody>
          <a:bodyPr wrap="square" rtlCol="0">
            <a:spAutoFit/>
          </a:bodyPr>
          <a:lstStyle/>
          <a:p>
            <a:pPr algn="ctr"/>
            <a:r>
              <a:rPr lang="gu-IN" b="1" dirty="0" smtClean="0">
                <a:solidFill>
                  <a:schemeClr val="bg1"/>
                </a:solidFill>
              </a:rPr>
              <a:t>પ્રિસાઇડિંગ ઓફિસરની સહી</a:t>
            </a:r>
            <a:endParaRPr lang="en-IN" b="1" dirty="0">
              <a:solidFill>
                <a:schemeClr val="bg1"/>
              </a:solidFill>
            </a:endParaRPr>
          </a:p>
        </p:txBody>
      </p:sp>
      <p:cxnSp>
        <p:nvCxnSpPr>
          <p:cNvPr id="99" name="Straight Arrow Connector 98"/>
          <p:cNvCxnSpPr/>
          <p:nvPr/>
        </p:nvCxnSpPr>
        <p:spPr>
          <a:xfrm rot="10800000">
            <a:off x="6288258" y="5108167"/>
            <a:ext cx="1574232"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a:off x="3695106" y="5178501"/>
            <a:ext cx="273526"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9" name="Straight Connector 108"/>
          <p:cNvCxnSpPr/>
          <p:nvPr/>
        </p:nvCxnSpPr>
        <p:spPr>
          <a:xfrm rot="5400000">
            <a:off x="3186386" y="5197122"/>
            <a:ext cx="975236" cy="1406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10" name="TextBox 109"/>
          <p:cNvSpPr txBox="1"/>
          <p:nvPr/>
        </p:nvSpPr>
        <p:spPr>
          <a:xfrm>
            <a:off x="2159390" y="4262506"/>
            <a:ext cx="1184008" cy="584775"/>
          </a:xfrm>
          <a:prstGeom prst="rect">
            <a:avLst/>
          </a:prstGeom>
          <a:noFill/>
        </p:spPr>
        <p:txBody>
          <a:bodyPr wrap="square" rtlCol="0">
            <a:spAutoFit/>
          </a:bodyPr>
          <a:lstStyle/>
          <a:p>
            <a:r>
              <a:rPr lang="gu-IN" sz="1600" dirty="0" smtClean="0"/>
              <a:t>પ્રિસાઇડિંગ ઓફિસર</a:t>
            </a:r>
            <a:endParaRPr lang="en-IN" sz="1600" dirty="0"/>
          </a:p>
        </p:txBody>
      </p:sp>
      <p:sp>
        <p:nvSpPr>
          <p:cNvPr id="111" name="TextBox 110"/>
          <p:cNvSpPr txBox="1"/>
          <p:nvPr/>
        </p:nvSpPr>
        <p:spPr>
          <a:xfrm>
            <a:off x="2370420" y="5438951"/>
            <a:ext cx="1512277" cy="523220"/>
          </a:xfrm>
          <a:prstGeom prst="rect">
            <a:avLst/>
          </a:prstGeom>
          <a:noFill/>
        </p:spPr>
        <p:txBody>
          <a:bodyPr wrap="square" rtlCol="0">
            <a:spAutoFit/>
          </a:bodyPr>
          <a:lstStyle/>
          <a:p>
            <a:r>
              <a:rPr lang="gu-IN" sz="1400" dirty="0" smtClean="0"/>
              <a:t>ઉમેદવાર</a:t>
            </a:r>
            <a:r>
              <a:rPr lang="en-US" sz="1400" dirty="0" smtClean="0"/>
              <a:t>/</a:t>
            </a:r>
            <a:r>
              <a:rPr lang="gu-IN" sz="1400" dirty="0" smtClean="0"/>
              <a:t>પોલિંગ એજન્ટ</a:t>
            </a:r>
            <a:endParaRPr lang="en-IN" sz="1400" dirty="0"/>
          </a:p>
        </p:txBody>
      </p:sp>
      <p:cxnSp>
        <p:nvCxnSpPr>
          <p:cNvPr id="114" name="Straight Arrow Connector 113"/>
          <p:cNvCxnSpPr/>
          <p:nvPr/>
        </p:nvCxnSpPr>
        <p:spPr>
          <a:xfrm rot="10800000">
            <a:off x="4769737" y="5180089"/>
            <a:ext cx="337639" cy="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18" name="Straight Arrow Connector 117"/>
          <p:cNvCxnSpPr/>
          <p:nvPr/>
        </p:nvCxnSpPr>
        <p:spPr>
          <a:xfrm rot="10800000">
            <a:off x="3343399" y="4716538"/>
            <a:ext cx="337639" cy="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19" name="Straight Arrow Connector 118"/>
          <p:cNvCxnSpPr/>
          <p:nvPr/>
        </p:nvCxnSpPr>
        <p:spPr>
          <a:xfrm rot="10800000">
            <a:off x="3329331" y="5691774"/>
            <a:ext cx="337639" cy="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20" name="7-Point Star 119"/>
          <p:cNvSpPr/>
          <p:nvPr/>
        </p:nvSpPr>
        <p:spPr>
          <a:xfrm>
            <a:off x="3868619" y="4912059"/>
            <a:ext cx="998808" cy="591590"/>
          </a:xfrm>
          <a:prstGeom prst="star7">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gu-IN" sz="1400" b="1" dirty="0" smtClean="0">
                <a:solidFill>
                  <a:schemeClr val="tx1"/>
                </a:solidFill>
              </a:rPr>
              <a:t>સીલ</a:t>
            </a:r>
            <a:endParaRPr lang="en-IN" sz="1400" b="1" dirty="0">
              <a:solidFill>
                <a:schemeClr val="tx1"/>
              </a:solidFill>
            </a:endParaRPr>
          </a:p>
        </p:txBody>
      </p:sp>
      <p:sp>
        <p:nvSpPr>
          <p:cNvPr id="131" name="Left Arrow 130"/>
          <p:cNvSpPr/>
          <p:nvPr/>
        </p:nvSpPr>
        <p:spPr>
          <a:xfrm>
            <a:off x="1907820" y="4954319"/>
            <a:ext cx="978408" cy="484632"/>
          </a:xfrm>
          <a:prstGeom prst="leftArrow">
            <a:avLst>
              <a:gd name="adj1" fmla="val 26778"/>
              <a:gd name="adj2" fmla="val 52903"/>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132" name="TextBox 131"/>
          <p:cNvSpPr txBox="1"/>
          <p:nvPr/>
        </p:nvSpPr>
        <p:spPr>
          <a:xfrm>
            <a:off x="620622" y="4650268"/>
            <a:ext cx="991770" cy="1169551"/>
          </a:xfrm>
          <a:prstGeom prst="rect">
            <a:avLst/>
          </a:prstGeom>
          <a:solidFill>
            <a:schemeClr val="accent6"/>
          </a:solidFill>
          <a:ln>
            <a:solidFill>
              <a:schemeClr val="tx1"/>
            </a:solidFill>
          </a:ln>
        </p:spPr>
        <p:txBody>
          <a:bodyPr wrap="square" rtlCol="0">
            <a:spAutoFit/>
          </a:bodyPr>
          <a:lstStyle/>
          <a:p>
            <a:pPr algn="ctr"/>
            <a:r>
              <a:rPr lang="gu-IN" sz="1400" dirty="0" smtClean="0"/>
              <a:t>કેસ પર સીલ મારનારના નામ નોંધવા</a:t>
            </a:r>
            <a:endParaRPr lang="en-IN" sz="1400" dirty="0"/>
          </a:p>
        </p:txBody>
      </p:sp>
      <p:cxnSp>
        <p:nvCxnSpPr>
          <p:cNvPr id="133" name="Straight Arrow Connector 132"/>
          <p:cNvCxnSpPr>
            <a:stCxn id="132" idx="0"/>
          </p:cNvCxnSpPr>
          <p:nvPr/>
        </p:nvCxnSpPr>
        <p:spPr>
          <a:xfrm rot="5400000" flipH="1" flipV="1">
            <a:off x="978234" y="4511201"/>
            <a:ext cx="277340" cy="7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34" name="Straight Arrow Connector 133"/>
          <p:cNvCxnSpPr/>
          <p:nvPr/>
        </p:nvCxnSpPr>
        <p:spPr>
          <a:xfrm rot="5400000">
            <a:off x="964920" y="5846677"/>
            <a:ext cx="238173"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6" name="TextBox 135"/>
          <p:cNvSpPr txBox="1"/>
          <p:nvPr/>
        </p:nvSpPr>
        <p:spPr>
          <a:xfrm>
            <a:off x="451757" y="5966558"/>
            <a:ext cx="1259111" cy="338554"/>
          </a:xfrm>
          <a:prstGeom prst="rect">
            <a:avLst/>
          </a:prstGeom>
          <a:solidFill>
            <a:srgbClr val="00FFFF"/>
          </a:solidFill>
          <a:ln>
            <a:solidFill>
              <a:schemeClr val="tx1"/>
            </a:solidFill>
          </a:ln>
        </p:spPr>
        <p:txBody>
          <a:bodyPr wrap="square" rtlCol="0">
            <a:spAutoFit/>
          </a:bodyPr>
          <a:lstStyle/>
          <a:p>
            <a:r>
              <a:rPr lang="gu-IN" sz="1600" dirty="0" smtClean="0"/>
              <a:t>કન્ટ્રોલ યુનિટ</a:t>
            </a:r>
            <a:endParaRPr lang="en-IN" sz="1600" dirty="0"/>
          </a:p>
        </p:txBody>
      </p:sp>
      <p:sp>
        <p:nvSpPr>
          <p:cNvPr id="145" name="TextBox 144"/>
          <p:cNvSpPr txBox="1"/>
          <p:nvPr/>
        </p:nvSpPr>
        <p:spPr>
          <a:xfrm>
            <a:off x="564297" y="4030933"/>
            <a:ext cx="1076231" cy="276999"/>
          </a:xfrm>
          <a:prstGeom prst="rect">
            <a:avLst/>
          </a:prstGeom>
          <a:solidFill>
            <a:srgbClr val="00B050"/>
          </a:solidFill>
          <a:ln>
            <a:solidFill>
              <a:schemeClr val="tx1"/>
            </a:solidFill>
          </a:ln>
        </p:spPr>
        <p:txBody>
          <a:bodyPr wrap="square" rtlCol="0">
            <a:spAutoFit/>
          </a:bodyPr>
          <a:lstStyle/>
          <a:p>
            <a:r>
              <a:rPr lang="gu-IN" sz="1200" dirty="0" smtClean="0"/>
              <a:t>બેલોટ યુનિટ</a:t>
            </a:r>
            <a:endParaRPr lang="en-IN" sz="1200" dirty="0"/>
          </a:p>
        </p:txBody>
      </p:sp>
    </p:spTree>
    <p:extLst>
      <p:ext uri="{BB962C8B-B14F-4D97-AF65-F5344CB8AC3E}">
        <p14:creationId xmlns:p14="http://schemas.microsoft.com/office/powerpoint/2010/main" xmlns="" val="372139456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gu-IN" dirty="0" smtClean="0"/>
              <a:t>ઇલેક્શન પેપર સીલ કરવા</a:t>
            </a:r>
            <a:endParaRPr lang="en-US" dirty="0"/>
          </a:p>
        </p:txBody>
      </p:sp>
      <p:sp>
        <p:nvSpPr>
          <p:cNvPr id="3" name="Content Placeholder 2"/>
          <p:cNvSpPr>
            <a:spLocks noGrp="1"/>
          </p:cNvSpPr>
          <p:nvPr>
            <p:ph idx="1"/>
          </p:nvPr>
        </p:nvSpPr>
        <p:spPr/>
        <p:txBody>
          <a:bodyPr>
            <a:normAutofit/>
          </a:bodyPr>
          <a:lstStyle/>
          <a:p>
            <a:r>
              <a:rPr lang="gu-IN" sz="2300" dirty="0" smtClean="0">
                <a:latin typeface="Cambria"/>
                <a:cs typeface="Cambria"/>
              </a:rPr>
              <a:t>કોઈ નિવેદન કે રેકોર્ડ ઉપર જણાવેલા કોઈ કવરમાં </a:t>
            </a:r>
            <a:r>
              <a:rPr lang="en-US" sz="2300" dirty="0" smtClean="0">
                <a:latin typeface="Cambria"/>
                <a:cs typeface="Cambria"/>
              </a:rPr>
              <a:t>Even </a:t>
            </a:r>
            <a:r>
              <a:rPr lang="en-US" sz="2300" dirty="0">
                <a:latin typeface="Cambria"/>
                <a:cs typeface="Cambria"/>
              </a:rPr>
              <a:t>if a statement or record to be put in any cover mentioned above is nil, a slip noting on it that the statement or record is "Nil" may be put in the cover and the total number of five covers made ready so that no necessity arises for the receiving official at the receiving centre to enquire about the nonproduction of any of the seal</a:t>
            </a:r>
            <a:endParaRPr lang="en-US" sz="2300" dirty="0"/>
          </a:p>
        </p:txBody>
      </p:sp>
      <p:sp>
        <p:nvSpPr>
          <p:cNvPr id="4" name="Date Placeholder 3"/>
          <p:cNvSpPr>
            <a:spLocks noGrp="1"/>
          </p:cNvSpPr>
          <p:nvPr>
            <p:ph type="dt" sz="half" idx="10"/>
          </p:nvPr>
        </p:nvSpPr>
        <p:spPr/>
        <p:txBody>
          <a:bodyPr/>
          <a:lstStyle/>
          <a:p>
            <a:fld id="{0B741A15-B07D-5645-988A-B323ADADE8E4}" type="datetime1">
              <a:rPr lang="en-IN" smtClean="0"/>
              <a:pPr/>
              <a:t>02-11-2015</a:t>
            </a:fld>
            <a:endParaRPr lang="en-US"/>
          </a:p>
        </p:txBody>
      </p:sp>
      <p:sp>
        <p:nvSpPr>
          <p:cNvPr id="5" name="Footer Placeholder 4"/>
          <p:cNvSpPr>
            <a:spLocks noGrp="1"/>
          </p:cNvSpPr>
          <p:nvPr>
            <p:ph type="ftr" sz="quarter" idx="11"/>
          </p:nvPr>
        </p:nvSpPr>
        <p:spPr/>
        <p:txBody>
          <a:bodyPr/>
          <a:lstStyle/>
          <a:p>
            <a:r>
              <a:rPr lang="en-US" smtClean="0"/>
              <a:t>Learning Module for Presiding Officer</a:t>
            </a:r>
            <a:endParaRPr lang="en-US"/>
          </a:p>
        </p:txBody>
      </p:sp>
      <p:sp>
        <p:nvSpPr>
          <p:cNvPr id="6" name="Slide Number Placeholder 5"/>
          <p:cNvSpPr>
            <a:spLocks noGrp="1"/>
          </p:cNvSpPr>
          <p:nvPr>
            <p:ph type="sldNum" sz="quarter" idx="12"/>
          </p:nvPr>
        </p:nvSpPr>
        <p:spPr/>
        <p:txBody>
          <a:bodyPr/>
          <a:lstStyle/>
          <a:p>
            <a:fld id="{82304205-CB8D-8C4D-9F73-F3EA086242A9}" type="slidenum">
              <a:rPr lang="en-US" smtClean="0"/>
              <a:pPr/>
              <a:t>50</a:t>
            </a:fld>
            <a:endParaRPr lang="en-US"/>
          </a:p>
        </p:txBody>
      </p:sp>
    </p:spTree>
    <p:extLst>
      <p:ext uri="{BB962C8B-B14F-4D97-AF65-F5344CB8AC3E}">
        <p14:creationId xmlns:p14="http://schemas.microsoft.com/office/powerpoint/2010/main" xmlns="" val="350481524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1371600"/>
          </a:xfrm>
        </p:spPr>
        <p:txBody>
          <a:bodyPr>
            <a:normAutofit fontScale="90000"/>
          </a:bodyPr>
          <a:lstStyle/>
          <a:p>
            <a:r>
              <a:rPr lang="en-US" sz="1200" dirty="0" smtClean="0">
                <a:latin typeface="PLAN" pitchFamily="2" charset="0"/>
              </a:rPr>
              <a:t>    </a:t>
            </a:r>
            <a:br>
              <a:rPr lang="en-US" sz="1200" dirty="0" smtClean="0">
                <a:latin typeface="PLAN" pitchFamily="2" charset="0"/>
              </a:rPr>
            </a:br>
            <a:r>
              <a:rPr lang="en-US" sz="1200" dirty="0">
                <a:latin typeface="PLAN" pitchFamily="2" charset="0"/>
              </a:rPr>
              <a:t/>
            </a:r>
            <a:br>
              <a:rPr lang="en-US" sz="1200" dirty="0">
                <a:latin typeface="PLAN" pitchFamily="2" charset="0"/>
              </a:rPr>
            </a:br>
            <a:r>
              <a:rPr lang="en-US" sz="1200" dirty="0" smtClean="0">
                <a:latin typeface="PLAN" pitchFamily="2" charset="0"/>
              </a:rPr>
              <a:t/>
            </a:r>
            <a:br>
              <a:rPr lang="en-US" sz="1200" dirty="0" smtClean="0">
                <a:latin typeface="PLAN" pitchFamily="2" charset="0"/>
              </a:rPr>
            </a:br>
            <a:r>
              <a:rPr lang="en-US" sz="2000" b="1" dirty="0" smtClean="0">
                <a:solidFill>
                  <a:srgbClr val="0070C0"/>
                </a:solidFill>
                <a:latin typeface="PLAN" pitchFamily="2" charset="0"/>
              </a:rPr>
              <a:t>,</a:t>
            </a:r>
            <a:r>
              <a:rPr lang="en-US" sz="2000" b="1" dirty="0">
                <a:solidFill>
                  <a:srgbClr val="0070C0"/>
                </a:solidFill>
                <a:latin typeface="PLAN" pitchFamily="2" charset="0"/>
              </a:rPr>
              <a:t>MS;EF ;</a:t>
            </a:r>
            <a:r>
              <a:rPr lang="en-US" sz="2000" b="1" dirty="0" err="1">
                <a:solidFill>
                  <a:srgbClr val="0070C0"/>
                </a:solidFill>
                <a:latin typeface="PLAN" pitchFamily="2" charset="0"/>
              </a:rPr>
              <a:t>FDFgI</a:t>
            </a:r>
            <a:r>
              <a:rPr lang="en-US" sz="2000" b="1" dirty="0">
                <a:solidFill>
                  <a:srgbClr val="0070C0"/>
                </a:solidFill>
                <a:latin typeface="PLAN" pitchFamily="2" charset="0"/>
              </a:rPr>
              <a:t> R]\*^FLv2014</a:t>
            </a:r>
            <a:r>
              <a:rPr lang="en-US" sz="1800" b="1" dirty="0" smtClean="0">
                <a:solidFill>
                  <a:srgbClr val="0070C0"/>
                </a:solidFill>
                <a:latin typeface="PLAN" pitchFamily="2" charset="0"/>
              </a:rPr>
              <a:t/>
            </a:r>
            <a:br>
              <a:rPr lang="en-US" sz="1800" b="1" dirty="0" smtClean="0">
                <a:solidFill>
                  <a:srgbClr val="0070C0"/>
                </a:solidFill>
                <a:latin typeface="PLAN" pitchFamily="2" charset="0"/>
              </a:rPr>
            </a:br>
            <a:r>
              <a:rPr lang="en-US" sz="1600" b="1" dirty="0">
                <a:solidFill>
                  <a:srgbClr val="0070C0"/>
                </a:solidFill>
                <a:latin typeface="PLAN" pitchFamily="2" charset="0"/>
              </a:rPr>
              <a:t>s33v5|F\</a:t>
            </a:r>
            <a:r>
              <a:rPr lang="en-US" sz="1600" b="1" dirty="0" err="1">
                <a:solidFill>
                  <a:srgbClr val="0070C0"/>
                </a:solidFill>
                <a:latin typeface="PLAN" pitchFamily="2" charset="0"/>
              </a:rPr>
              <a:t>lTH</a:t>
            </a:r>
            <a:r>
              <a:rPr lang="en-US" sz="1600" b="1" dirty="0">
                <a:solidFill>
                  <a:srgbClr val="0070C0"/>
                </a:solidFill>
                <a:latin typeface="PLAN" pitchFamily="2" charset="0"/>
              </a:rPr>
              <a:t> </a:t>
            </a:r>
            <a:r>
              <a:rPr lang="en-US" sz="1600" b="1" dirty="0" err="1">
                <a:solidFill>
                  <a:srgbClr val="0070C0"/>
                </a:solidFill>
                <a:latin typeface="PLAN" pitchFamily="2" charset="0"/>
              </a:rPr>
              <a:t>lJWFG;EF</a:t>
            </a:r>
            <a:r>
              <a:rPr lang="en-US" sz="1600" b="1" dirty="0">
                <a:solidFill>
                  <a:srgbClr val="0070C0"/>
                </a:solidFill>
                <a:latin typeface="PLAN" pitchFamily="2" charset="0"/>
              </a:rPr>
              <a:t> DTNFZ </a:t>
            </a:r>
            <a:r>
              <a:rPr lang="en-US" sz="1600" b="1" dirty="0" err="1">
                <a:solidFill>
                  <a:srgbClr val="0070C0"/>
                </a:solidFill>
                <a:latin typeface="PLAN" pitchFamily="2" charset="0"/>
              </a:rPr>
              <a:t>lJEFUf</a:t>
            </a:r>
            <a:r>
              <a:rPr lang="en-US" sz="1600" b="1" dirty="0" smtClean="0">
                <a:solidFill>
                  <a:srgbClr val="0070C0"/>
                </a:solidFill>
                <a:latin typeface="PLAN" pitchFamily="2" charset="0"/>
              </a:rPr>
              <a:t/>
            </a:r>
            <a:br>
              <a:rPr lang="en-US" sz="1600" b="1" dirty="0" smtClean="0">
                <a:solidFill>
                  <a:srgbClr val="0070C0"/>
                </a:solidFill>
                <a:latin typeface="PLAN" pitchFamily="2" charset="0"/>
              </a:rPr>
            </a:br>
            <a:r>
              <a:rPr lang="en-US" sz="1600" b="1" dirty="0">
                <a:solidFill>
                  <a:srgbClr val="0070C0"/>
                </a:solidFill>
                <a:latin typeface="PLAN" pitchFamily="2" charset="0"/>
              </a:rPr>
              <a:t> </a:t>
            </a:r>
            <a:r>
              <a:rPr lang="en-US" sz="1600" b="1" dirty="0" smtClean="0">
                <a:solidFill>
                  <a:srgbClr val="0070C0"/>
                </a:solidFill>
                <a:latin typeface="PLAN" pitchFamily="2" charset="0"/>
              </a:rPr>
              <a:t/>
            </a:r>
            <a:br>
              <a:rPr lang="en-US" sz="1600" b="1" dirty="0" smtClean="0">
                <a:solidFill>
                  <a:srgbClr val="0070C0"/>
                </a:solidFill>
                <a:latin typeface="PLAN" pitchFamily="2" charset="0"/>
              </a:rPr>
            </a:br>
            <a:r>
              <a:rPr lang="en-US" sz="2000" b="1" dirty="0">
                <a:solidFill>
                  <a:srgbClr val="0070C0"/>
                </a:solidFill>
                <a:latin typeface="PLAN" pitchFamily="2" charset="0"/>
              </a:rPr>
              <a:t>l5|;FP)L\U VMOL;Z[ ZL;LJL\U ;[g*Z[ 5ZT VF5JFGL RFH”IFNL</a:t>
            </a:r>
            <a:r>
              <a:rPr lang="en-US" sz="2000" b="1" dirty="0" smtClean="0">
                <a:solidFill>
                  <a:srgbClr val="0070C0"/>
                </a:solidFill>
                <a:latin typeface="PLAN" pitchFamily="2" charset="0"/>
              </a:rPr>
              <a:t/>
            </a:r>
            <a:br>
              <a:rPr lang="en-US" sz="2000" b="1" dirty="0" smtClean="0">
                <a:solidFill>
                  <a:srgbClr val="0070C0"/>
                </a:solidFill>
                <a:latin typeface="PLAN" pitchFamily="2" charset="0"/>
              </a:rPr>
            </a:br>
            <a:r>
              <a:rPr lang="en-US" sz="2000" b="1" dirty="0">
                <a:solidFill>
                  <a:srgbClr val="0070C0"/>
                </a:solidFill>
                <a:latin typeface="PLAN" pitchFamily="2" charset="0"/>
              </a:rPr>
              <a:t>;FDU|L VF5JF DF*[ </a:t>
            </a:r>
            <a:r>
              <a:rPr lang="en-US" sz="2000" b="1" dirty="0" err="1">
                <a:solidFill>
                  <a:srgbClr val="0070C0"/>
                </a:solidFill>
                <a:latin typeface="PLAN" pitchFamily="2" charset="0"/>
              </a:rPr>
              <a:t>SFpg</a:t>
            </a:r>
            <a:r>
              <a:rPr lang="en-US" sz="2000" b="1" dirty="0">
                <a:solidFill>
                  <a:srgbClr val="0070C0"/>
                </a:solidFill>
                <a:latin typeface="PLAN" pitchFamily="2" charset="0"/>
              </a:rPr>
              <a:t>*ZGL DTNFG DYSJFZ </a:t>
            </a:r>
            <a:r>
              <a:rPr lang="en-US" sz="2000" b="1" dirty="0" err="1">
                <a:solidFill>
                  <a:srgbClr val="0070C0"/>
                </a:solidFill>
                <a:latin typeface="PLAN" pitchFamily="2" charset="0"/>
              </a:rPr>
              <a:t>lJUT</a:t>
            </a:r>
            <a:r>
              <a:rPr lang="en-US" sz="2000" dirty="0" smtClean="0">
                <a:solidFill>
                  <a:srgbClr val="0070C0"/>
                </a:solidFill>
              </a:rPr>
              <a:t/>
            </a:r>
            <a:br>
              <a:rPr lang="en-US" sz="2000" dirty="0" smtClean="0">
                <a:solidFill>
                  <a:srgbClr val="0070C0"/>
                </a:solidFill>
              </a:rPr>
            </a:br>
            <a:endParaRPr lang="en-US" sz="2000" dirty="0">
              <a:solidFill>
                <a:srgbClr val="0070C0"/>
              </a:solidFill>
            </a:endParaRPr>
          </a:p>
        </p:txBody>
      </p:sp>
      <p:graphicFrame>
        <p:nvGraphicFramePr>
          <p:cNvPr id="4" name="Content Placeholder 3"/>
          <p:cNvGraphicFramePr>
            <a:graphicFrameLocks noGrp="1"/>
          </p:cNvGraphicFramePr>
          <p:nvPr>
            <p:ph idx="1"/>
          </p:nvPr>
        </p:nvGraphicFramePr>
        <p:xfrm>
          <a:off x="381000" y="1524001"/>
          <a:ext cx="8229600" cy="5117188"/>
        </p:xfrm>
        <a:graphic>
          <a:graphicData uri="http://schemas.openxmlformats.org/drawingml/2006/table">
            <a:tbl>
              <a:tblPr firstRow="1" bandRow="1">
                <a:tableStyleId>{5C22544A-7EE6-4342-B048-85BDC9FD1C3A}</a:tableStyleId>
              </a:tblPr>
              <a:tblGrid>
                <a:gridCol w="3810000"/>
                <a:gridCol w="2133600"/>
                <a:gridCol w="2286000"/>
              </a:tblGrid>
              <a:tr h="567333">
                <a:tc>
                  <a:txBody>
                    <a:bodyPr/>
                    <a:lstStyle/>
                    <a:p>
                      <a:pPr algn="ctr"/>
                      <a:r>
                        <a:rPr lang="en-US" sz="1600" b="1" kern="1200" dirty="0" smtClean="0">
                          <a:solidFill>
                            <a:schemeClr val="lt1"/>
                          </a:solidFill>
                          <a:latin typeface="PLAN" pitchFamily="2" charset="0"/>
                          <a:ea typeface="+mn-ea"/>
                          <a:cs typeface="+mn-cs"/>
                        </a:rPr>
                        <a:t>5ZT VF5JFGL ;FDU|LGL </a:t>
                      </a:r>
                      <a:r>
                        <a:rPr lang="en-US" sz="1600" b="1" kern="1200" dirty="0" err="1" smtClean="0">
                          <a:solidFill>
                            <a:schemeClr val="lt1"/>
                          </a:solidFill>
                          <a:latin typeface="PLAN" pitchFamily="2" charset="0"/>
                          <a:ea typeface="+mn-ea"/>
                          <a:cs typeface="+mn-cs"/>
                        </a:rPr>
                        <a:t>lJUT</a:t>
                      </a:r>
                      <a:endParaRPr lang="en-US" sz="1600" dirty="0">
                        <a:latin typeface="PLAN" pitchFamily="2" charset="0"/>
                      </a:endParaRPr>
                    </a:p>
                  </a:txBody>
                  <a:tcPr/>
                </a:tc>
                <a:tc>
                  <a:txBody>
                    <a:bodyPr/>
                    <a:lstStyle/>
                    <a:p>
                      <a:pPr algn="ctr"/>
                      <a:r>
                        <a:rPr lang="en-US" sz="1600" b="1" kern="1200" dirty="0" smtClean="0">
                          <a:solidFill>
                            <a:schemeClr val="lt1"/>
                          </a:solidFill>
                          <a:latin typeface="PLAN" pitchFamily="2" charset="0"/>
                          <a:ea typeface="+mn-ea"/>
                          <a:cs typeface="+mn-cs"/>
                        </a:rPr>
                        <a:t>DTNFG DYS</a:t>
                      </a:r>
                    </a:p>
                    <a:p>
                      <a:pPr algn="ctr"/>
                      <a:r>
                        <a:rPr lang="en-US" sz="1600" b="1" kern="1200" dirty="0" smtClean="0">
                          <a:solidFill>
                            <a:schemeClr val="lt1"/>
                          </a:solidFill>
                          <a:latin typeface="PLAN" pitchFamily="2" charset="0"/>
                          <a:ea typeface="+mn-ea"/>
                          <a:cs typeface="+mn-cs"/>
                        </a:rPr>
                        <a:t> G\AZ</a:t>
                      </a:r>
                      <a:endParaRPr lang="en-US" sz="1600" dirty="0">
                        <a:latin typeface="PLAN" pitchFamily="2" charset="0"/>
                      </a:endParaRPr>
                    </a:p>
                  </a:txBody>
                  <a:tcPr/>
                </a:tc>
                <a:tc>
                  <a:txBody>
                    <a:bodyPr/>
                    <a:lstStyle/>
                    <a:p>
                      <a:pPr algn="ctr"/>
                      <a:r>
                        <a:rPr lang="en-US" sz="1600" b="1" kern="1200" dirty="0" err="1" smtClean="0">
                          <a:solidFill>
                            <a:schemeClr val="lt1"/>
                          </a:solidFill>
                          <a:latin typeface="PLAN" pitchFamily="2" charset="0"/>
                          <a:ea typeface="+mn-ea"/>
                          <a:cs typeface="+mn-cs"/>
                        </a:rPr>
                        <a:t>SFpg</a:t>
                      </a:r>
                      <a:r>
                        <a:rPr lang="en-US" sz="1600" b="1" kern="1200" dirty="0" smtClean="0">
                          <a:solidFill>
                            <a:schemeClr val="lt1"/>
                          </a:solidFill>
                          <a:latin typeface="PLAN" pitchFamily="2" charset="0"/>
                          <a:ea typeface="+mn-ea"/>
                          <a:cs typeface="+mn-cs"/>
                        </a:rPr>
                        <a:t>*Z G\AZ</a:t>
                      </a:r>
                      <a:endParaRPr lang="en-US" sz="1600" dirty="0">
                        <a:latin typeface="PLAN" pitchFamily="2" charset="0"/>
                      </a:endParaRPr>
                    </a:p>
                  </a:txBody>
                  <a:tcPr/>
                </a:tc>
              </a:tr>
              <a:tr h="399099">
                <a:tc>
                  <a:txBody>
                    <a:bodyPr/>
                    <a:lstStyle/>
                    <a:p>
                      <a:pPr algn="ctr"/>
                      <a:r>
                        <a:rPr lang="en-US" sz="1600" kern="1200" dirty="0" smtClean="0">
                          <a:solidFill>
                            <a:schemeClr val="dk1"/>
                          </a:solidFill>
                          <a:latin typeface="+mn-lt"/>
                          <a:ea typeface="+mn-ea"/>
                          <a:cs typeface="+mn-cs"/>
                        </a:rPr>
                        <a:t>1</a:t>
                      </a:r>
                      <a:endParaRPr lang="en-US" sz="1600" dirty="0"/>
                    </a:p>
                  </a:txBody>
                  <a:tcPr/>
                </a:tc>
                <a:tc>
                  <a:txBody>
                    <a:bodyPr/>
                    <a:lstStyle/>
                    <a:p>
                      <a:pPr algn="ctr"/>
                      <a:r>
                        <a:rPr lang="en-US" sz="1600" dirty="0" smtClean="0"/>
                        <a:t>2</a:t>
                      </a:r>
                      <a:endParaRPr lang="en-US" sz="1600" dirty="0"/>
                    </a:p>
                  </a:txBody>
                  <a:tcPr/>
                </a:tc>
                <a:tc>
                  <a:txBody>
                    <a:bodyPr/>
                    <a:lstStyle/>
                    <a:p>
                      <a:pPr algn="ctr"/>
                      <a:r>
                        <a:rPr lang="en-US" sz="1600" dirty="0" smtClean="0"/>
                        <a:t>3</a:t>
                      </a:r>
                      <a:endParaRPr lang="en-US" sz="1600" dirty="0"/>
                    </a:p>
                  </a:txBody>
                  <a:tcPr/>
                </a:tc>
              </a:tr>
              <a:tr h="384839">
                <a:tc rowSpan="7">
                  <a:txBody>
                    <a:bodyPr/>
                    <a:lstStyle/>
                    <a:p>
                      <a:pPr algn="l">
                        <a:lnSpc>
                          <a:spcPct val="150000"/>
                        </a:lnSpc>
                      </a:pPr>
                      <a:r>
                        <a:rPr lang="en-US" sz="1600" b="1" kern="1200" dirty="0" smtClean="0">
                          <a:solidFill>
                            <a:schemeClr val="dk1"/>
                          </a:solidFill>
                          <a:latin typeface="PLAN" pitchFamily="2" charset="0"/>
                          <a:ea typeface="+mn-ea"/>
                          <a:cs typeface="+mn-cs"/>
                        </a:rPr>
                        <a:t>1. </a:t>
                      </a:r>
                      <a:r>
                        <a:rPr lang="en-US" sz="1600" b="1" kern="1200" dirty="0" err="1" smtClean="0">
                          <a:solidFill>
                            <a:schemeClr val="dk1"/>
                          </a:solidFill>
                          <a:latin typeface="PLAN" pitchFamily="2" charset="0"/>
                          <a:ea typeface="+mn-ea"/>
                          <a:cs typeface="+mn-cs"/>
                        </a:rPr>
                        <a:t>lGI</a:t>
                      </a:r>
                      <a:r>
                        <a:rPr lang="en-US" sz="1600" b="1" kern="1200" dirty="0" smtClean="0">
                          <a:solidFill>
                            <a:schemeClr val="dk1"/>
                          </a:solidFill>
                          <a:latin typeface="PLAN" pitchFamily="2" charset="0"/>
                          <a:ea typeface="+mn-ea"/>
                          <a:cs typeface="+mn-cs"/>
                        </a:rPr>
                        <a:t>\+^F V[SD</a:t>
                      </a:r>
                      <a:endParaRPr lang="en-US" sz="1600" b="1" dirty="0" smtClean="0">
                        <a:latin typeface="PLAN" pitchFamily="2" charset="0"/>
                      </a:endParaRPr>
                    </a:p>
                    <a:p>
                      <a:pPr algn="l">
                        <a:lnSpc>
                          <a:spcPct val="150000"/>
                        </a:lnSpc>
                      </a:pPr>
                      <a:r>
                        <a:rPr lang="en-US" sz="1600" b="1" kern="1200" dirty="0" smtClean="0">
                          <a:solidFill>
                            <a:schemeClr val="dk1"/>
                          </a:solidFill>
                          <a:latin typeface="PLAN" pitchFamily="2" charset="0"/>
                          <a:ea typeface="+mn-ea"/>
                          <a:cs typeface="+mn-cs"/>
                        </a:rPr>
                        <a:t>2. DTNFG V[SD</a:t>
                      </a:r>
                      <a:endParaRPr lang="en-US" sz="1600" b="1" dirty="0" smtClean="0">
                        <a:latin typeface="PLAN" pitchFamily="2" charset="0"/>
                      </a:endParaRPr>
                    </a:p>
                    <a:p>
                      <a:pPr algn="l">
                        <a:lnSpc>
                          <a:spcPct val="150000"/>
                        </a:lnSpc>
                      </a:pPr>
                      <a:r>
                        <a:rPr lang="en-US" sz="1600" b="1" kern="1200" dirty="0" smtClean="0">
                          <a:solidFill>
                            <a:schemeClr val="dk1"/>
                          </a:solidFill>
                          <a:latin typeface="PLAN" pitchFamily="2" charset="0"/>
                          <a:ea typeface="+mn-ea"/>
                          <a:cs typeface="+mn-cs"/>
                        </a:rPr>
                        <a:t>3. GM\WFI[, DTMGF </a:t>
                      </a:r>
                      <a:r>
                        <a:rPr lang="en-US" sz="1600" b="1" kern="1200" dirty="0" err="1" smtClean="0">
                          <a:solidFill>
                            <a:schemeClr val="dk1"/>
                          </a:solidFill>
                          <a:latin typeface="PLAN" pitchFamily="2" charset="0"/>
                          <a:ea typeface="+mn-ea"/>
                          <a:cs typeface="+mn-cs"/>
                        </a:rPr>
                        <a:t>lC;FA</a:t>
                      </a:r>
                      <a:r>
                        <a:rPr lang="en-US" sz="1600" b="1" kern="1200" dirty="0" smtClean="0">
                          <a:solidFill>
                            <a:schemeClr val="dk1"/>
                          </a:solidFill>
                          <a:latin typeface="PLAN" pitchFamily="2" charset="0"/>
                          <a:ea typeface="+mn-ea"/>
                          <a:cs typeface="+mn-cs"/>
                        </a:rPr>
                        <a:t> </a:t>
                      </a:r>
                      <a:r>
                        <a:rPr lang="en-US" sz="1600" b="1" kern="1200" dirty="0" err="1" smtClean="0">
                          <a:solidFill>
                            <a:schemeClr val="dk1"/>
                          </a:solidFill>
                          <a:latin typeface="PLAN" pitchFamily="2" charset="0"/>
                          <a:ea typeface="+mn-ea"/>
                          <a:cs typeface="+mn-cs"/>
                        </a:rPr>
                        <a:t>sOMD</a:t>
                      </a:r>
                      <a:r>
                        <a:rPr lang="en-US" sz="1600" b="1" kern="1200" dirty="0" smtClean="0">
                          <a:solidFill>
                            <a:schemeClr val="dk1"/>
                          </a:solidFill>
                          <a:latin typeface="PLAN" pitchFamily="2" charset="0"/>
                          <a:ea typeface="+mn-ea"/>
                          <a:cs typeface="+mn-cs"/>
                        </a:rPr>
                        <a:t>”</a:t>
                      </a:r>
                    </a:p>
                    <a:p>
                      <a:pPr algn="l">
                        <a:lnSpc>
                          <a:spcPct val="150000"/>
                        </a:lnSpc>
                      </a:pPr>
                      <a:r>
                        <a:rPr lang="en-US" sz="1600" b="1" kern="1200" dirty="0" smtClean="0">
                          <a:solidFill>
                            <a:schemeClr val="dk1"/>
                          </a:solidFill>
                          <a:latin typeface="PLAN" pitchFamily="2" charset="0"/>
                          <a:ea typeface="+mn-ea"/>
                          <a:cs typeface="+mn-cs"/>
                        </a:rPr>
                        <a:t>   G</a:t>
                      </a:r>
                      <a:r>
                        <a:rPr lang="en-US" sz="1600" b="1" kern="1200" dirty="0" smtClean="0">
                          <a:solidFill>
                            <a:schemeClr val="dk1"/>
                          </a:solidFill>
                          <a:latin typeface="PLAN" pitchFamily="2" charset="0"/>
                          <a:ea typeface="+mn-ea"/>
                          <a:cs typeface="+mn-cs"/>
                        </a:rPr>
                        <a:t>\.23 B</a:t>
                      </a:r>
                      <a:r>
                        <a:rPr lang="en-US" sz="1600" b="1" kern="1200" baseline="0" dirty="0" smtClean="0">
                          <a:solidFill>
                            <a:schemeClr val="dk1"/>
                          </a:solidFill>
                          <a:latin typeface="PLAN" pitchFamily="2" charset="0"/>
                          <a:ea typeface="+mn-ea"/>
                          <a:cs typeface="+mn-cs"/>
                        </a:rPr>
                        <a:t> </a:t>
                      </a:r>
                      <a:r>
                        <a:rPr lang="en-US" sz="1600" b="1" kern="1200" dirty="0" smtClean="0">
                          <a:solidFill>
                            <a:schemeClr val="dk1"/>
                          </a:solidFill>
                          <a:latin typeface="PLAN" pitchFamily="2" charset="0"/>
                          <a:ea typeface="+mn-ea"/>
                          <a:cs typeface="+mn-cs"/>
                        </a:rPr>
                        <a:t>G</a:t>
                      </a:r>
                      <a:r>
                        <a:rPr lang="en-US" sz="1600" b="1" kern="1200" dirty="0" smtClean="0">
                          <a:solidFill>
                            <a:schemeClr val="dk1"/>
                          </a:solidFill>
                          <a:latin typeface="PLAN" pitchFamily="2" charset="0"/>
                          <a:ea typeface="+mn-ea"/>
                          <a:cs typeface="+mn-cs"/>
                        </a:rPr>
                        <a:t>]\ A\W SJZ</a:t>
                      </a:r>
                      <a:endParaRPr lang="en-US" sz="1600" b="1" dirty="0" smtClean="0">
                        <a:latin typeface="PLAN" pitchFamily="2" charset="0"/>
                      </a:endParaRPr>
                    </a:p>
                    <a:p>
                      <a:pPr algn="l">
                        <a:lnSpc>
                          <a:spcPct val="150000"/>
                        </a:lnSpc>
                      </a:pPr>
                      <a:r>
                        <a:rPr lang="en-US" sz="1600" b="1" kern="1200" dirty="0" smtClean="0">
                          <a:solidFill>
                            <a:schemeClr val="dk1"/>
                          </a:solidFill>
                          <a:latin typeface="PLAN" pitchFamily="2" charset="0"/>
                          <a:ea typeface="+mn-ea"/>
                          <a:cs typeface="+mn-cs"/>
                        </a:rPr>
                        <a:t>4. 5|D]B </a:t>
                      </a:r>
                      <a:r>
                        <a:rPr lang="en-US" sz="1600" b="1" kern="1200" dirty="0" err="1" smtClean="0">
                          <a:solidFill>
                            <a:schemeClr val="dk1"/>
                          </a:solidFill>
                          <a:latin typeface="PLAN" pitchFamily="2" charset="0"/>
                          <a:ea typeface="+mn-ea"/>
                          <a:cs typeface="+mn-cs"/>
                        </a:rPr>
                        <a:t>VlWSFZLGF</a:t>
                      </a:r>
                      <a:r>
                        <a:rPr lang="en-US" sz="1600" b="1" kern="1200" dirty="0" smtClean="0">
                          <a:solidFill>
                            <a:schemeClr val="dk1"/>
                          </a:solidFill>
                          <a:latin typeface="PLAN" pitchFamily="2" charset="0"/>
                          <a:ea typeface="+mn-ea"/>
                          <a:cs typeface="+mn-cs"/>
                        </a:rPr>
                        <a:t> V[SZFZG]\ SJZ</a:t>
                      </a:r>
                      <a:endParaRPr lang="en-US" sz="1600" b="1" dirty="0" smtClean="0">
                        <a:latin typeface="PLAN" pitchFamily="2" charset="0"/>
                      </a:endParaRPr>
                    </a:p>
                    <a:p>
                      <a:pPr algn="l">
                        <a:lnSpc>
                          <a:spcPct val="150000"/>
                        </a:lnSpc>
                      </a:pPr>
                      <a:r>
                        <a:rPr lang="en-US" sz="1600" b="1" kern="1200" dirty="0" smtClean="0">
                          <a:solidFill>
                            <a:schemeClr val="dk1"/>
                          </a:solidFill>
                          <a:latin typeface="PLAN" pitchFamily="2" charset="0"/>
                          <a:ea typeface="+mn-ea"/>
                          <a:cs typeface="+mn-cs"/>
                        </a:rPr>
                        <a:t>5. P.JL.V[DGF </a:t>
                      </a:r>
                      <a:r>
                        <a:rPr lang="en-US" sz="1600" b="1" kern="1200" dirty="0" err="1" smtClean="0">
                          <a:solidFill>
                            <a:schemeClr val="dk1"/>
                          </a:solidFill>
                          <a:latin typeface="PLAN" pitchFamily="2" charset="0"/>
                          <a:ea typeface="+mn-ea"/>
                          <a:cs typeface="+mn-cs"/>
                        </a:rPr>
                        <a:t>lC;FAG</a:t>
                      </a:r>
                      <a:r>
                        <a:rPr lang="en-US" sz="1600" b="1" kern="1200" dirty="0" smtClean="0">
                          <a:solidFill>
                            <a:schemeClr val="dk1"/>
                          </a:solidFill>
                          <a:latin typeface="PLAN" pitchFamily="2" charset="0"/>
                          <a:ea typeface="+mn-ea"/>
                          <a:cs typeface="+mn-cs"/>
                        </a:rPr>
                        <a:t>]\ SJZ</a:t>
                      </a:r>
                      <a:endParaRPr lang="en-US" sz="1600" b="1" dirty="0" smtClean="0">
                        <a:latin typeface="PLAN" pitchFamily="2" charset="0"/>
                      </a:endParaRPr>
                    </a:p>
                    <a:p>
                      <a:pPr algn="l">
                        <a:lnSpc>
                          <a:spcPct val="150000"/>
                        </a:lnSpc>
                      </a:pPr>
                      <a:r>
                        <a:rPr lang="en-US" sz="1600" b="1" kern="1200" dirty="0" smtClean="0">
                          <a:solidFill>
                            <a:schemeClr val="dk1"/>
                          </a:solidFill>
                          <a:latin typeface="PLAN" pitchFamily="2" charset="0"/>
                          <a:ea typeface="+mn-ea"/>
                          <a:cs typeface="+mn-cs"/>
                        </a:rPr>
                        <a:t>6. 5|D]B </a:t>
                      </a:r>
                      <a:r>
                        <a:rPr lang="en-US" sz="1600" b="1" kern="1200" dirty="0" err="1" smtClean="0">
                          <a:solidFill>
                            <a:schemeClr val="dk1"/>
                          </a:solidFill>
                          <a:latin typeface="PLAN" pitchFamily="2" charset="0"/>
                          <a:ea typeface="+mn-ea"/>
                          <a:cs typeface="+mn-cs"/>
                        </a:rPr>
                        <a:t>VlWSFZLzLGL</a:t>
                      </a:r>
                      <a:r>
                        <a:rPr lang="en-US" sz="1600" b="1" kern="1200" dirty="0" smtClean="0">
                          <a:solidFill>
                            <a:schemeClr val="dk1"/>
                          </a:solidFill>
                          <a:latin typeface="PLAN" pitchFamily="2" charset="0"/>
                          <a:ea typeface="+mn-ea"/>
                          <a:cs typeface="+mn-cs"/>
                        </a:rPr>
                        <a:t> )FIZL WZFJT] SJZ </a:t>
                      </a:r>
                      <a:endParaRPr lang="en-US" sz="1600" b="1" dirty="0">
                        <a:latin typeface="PLAN" pitchFamily="2" charset="0"/>
                      </a:endParaRPr>
                    </a:p>
                  </a:txBody>
                  <a:tcPr/>
                </a:tc>
                <a:tc>
                  <a:txBody>
                    <a:bodyPr/>
                    <a:lstStyle/>
                    <a:p>
                      <a:pPr algn="ctr">
                        <a:spcAft>
                          <a:spcPts val="0"/>
                        </a:spcAft>
                      </a:pPr>
                      <a:r>
                        <a:rPr lang="en-US" sz="1600" b="1" dirty="0">
                          <a:latin typeface="PLAN"/>
                          <a:ea typeface="Times New Roman"/>
                          <a:cs typeface="Times New Roman"/>
                        </a:rPr>
                        <a:t>1 YL 40</a:t>
                      </a:r>
                      <a:endParaRPr lang="en-US" sz="1600" b="1" dirty="0">
                        <a:latin typeface="Times New Roman"/>
                        <a:ea typeface="Times New Roman"/>
                      </a:endParaRPr>
                    </a:p>
                  </a:txBody>
                  <a:tcPr marL="68580" marR="68580"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b="1" dirty="0">
                          <a:latin typeface="PLAN"/>
                          <a:ea typeface="Times New Roman"/>
                          <a:cs typeface="Times New Roman"/>
                        </a:rPr>
                        <a:t>1vV[</a:t>
                      </a:r>
                      <a:endParaRPr lang="en-US" sz="1600" b="1" dirty="0">
                        <a:latin typeface="Times New Roman"/>
                        <a:ea typeface="Times New Roman"/>
                      </a:endParaRPr>
                    </a:p>
                  </a:txBody>
                  <a:tcPr marL="68580" marR="68580" marT="0" marB="0">
                    <a:lnB w="12700" cap="flat" cmpd="sng" algn="ctr">
                      <a:solidFill>
                        <a:schemeClr val="tx1"/>
                      </a:solidFill>
                      <a:prstDash val="solid"/>
                      <a:round/>
                      <a:headEnd type="none" w="med" len="med"/>
                      <a:tailEnd type="none" w="med" len="med"/>
                    </a:lnB>
                  </a:tcPr>
                </a:tc>
              </a:tr>
              <a:tr h="573589">
                <a:tc vMerge="1">
                  <a:txBody>
                    <a:bodyPr/>
                    <a:lstStyle/>
                    <a:p>
                      <a:endParaRPr lang="en-US"/>
                    </a:p>
                  </a:txBody>
                  <a:tcPr/>
                </a:tc>
                <a:tc>
                  <a:txBody>
                    <a:bodyPr/>
                    <a:lstStyle/>
                    <a:p>
                      <a:pPr algn="ctr">
                        <a:spcAft>
                          <a:spcPts val="0"/>
                        </a:spcAft>
                      </a:pPr>
                      <a:r>
                        <a:rPr lang="en-US" sz="1600" b="1">
                          <a:latin typeface="PLAN"/>
                          <a:ea typeface="Times New Roman"/>
                          <a:cs typeface="Times New Roman"/>
                        </a:rPr>
                        <a:t>41 YL 80</a:t>
                      </a:r>
                      <a:endParaRPr lang="en-US" sz="1600" b="1">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b="1" dirty="0">
                          <a:latin typeface="PLAN"/>
                          <a:ea typeface="Times New Roman"/>
                          <a:cs typeface="Times New Roman"/>
                        </a:rPr>
                        <a:t>2vV[</a:t>
                      </a:r>
                      <a:endParaRPr lang="en-US" sz="1600" b="1" dirty="0">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8624">
                <a:tc vMerge="1">
                  <a:txBody>
                    <a:bodyPr/>
                    <a:lstStyle/>
                    <a:p>
                      <a:endParaRPr lang="en-US"/>
                    </a:p>
                  </a:txBody>
                  <a:tcPr/>
                </a:tc>
                <a:tc>
                  <a:txBody>
                    <a:bodyPr/>
                    <a:lstStyle/>
                    <a:p>
                      <a:pPr algn="ctr">
                        <a:spcAft>
                          <a:spcPts val="0"/>
                        </a:spcAft>
                      </a:pPr>
                      <a:r>
                        <a:rPr lang="en-US" sz="1600" b="1" dirty="0">
                          <a:latin typeface="PLAN"/>
                          <a:ea typeface="Times New Roman"/>
                          <a:cs typeface="Times New Roman"/>
                        </a:rPr>
                        <a:t>81 YL 120</a:t>
                      </a:r>
                      <a:endParaRPr lang="en-US" sz="1600" b="1" dirty="0">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b="1" dirty="0">
                          <a:latin typeface="PLAN"/>
                          <a:ea typeface="Times New Roman"/>
                          <a:cs typeface="Times New Roman"/>
                        </a:rPr>
                        <a:t>3vV[</a:t>
                      </a:r>
                      <a:endParaRPr lang="en-US" sz="1600" b="1" dirty="0">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1873">
                <a:tc vMerge="1">
                  <a:txBody>
                    <a:bodyPr/>
                    <a:lstStyle/>
                    <a:p>
                      <a:endParaRPr lang="en-US"/>
                    </a:p>
                  </a:txBody>
                  <a:tcPr/>
                </a:tc>
                <a:tc>
                  <a:txBody>
                    <a:bodyPr/>
                    <a:lstStyle/>
                    <a:p>
                      <a:pPr algn="ctr">
                        <a:spcAft>
                          <a:spcPts val="0"/>
                        </a:spcAft>
                      </a:pPr>
                      <a:r>
                        <a:rPr lang="en-US" sz="1600" b="1" dirty="0">
                          <a:latin typeface="PLAN"/>
                          <a:ea typeface="Times New Roman"/>
                          <a:cs typeface="Times New Roman"/>
                        </a:rPr>
                        <a:t>121 YL 160</a:t>
                      </a:r>
                      <a:endParaRPr lang="en-US" sz="1600" b="1" dirty="0">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b="1" dirty="0">
                          <a:latin typeface="PLAN"/>
                          <a:ea typeface="Times New Roman"/>
                          <a:cs typeface="Times New Roman"/>
                        </a:rPr>
                        <a:t>4vV[</a:t>
                      </a:r>
                      <a:endParaRPr lang="en-US" sz="1600" b="1" dirty="0">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9622">
                <a:tc vMerge="1">
                  <a:txBody>
                    <a:bodyPr/>
                    <a:lstStyle/>
                    <a:p>
                      <a:endParaRPr lang="en-US"/>
                    </a:p>
                  </a:txBody>
                  <a:tcPr/>
                </a:tc>
                <a:tc>
                  <a:txBody>
                    <a:bodyPr/>
                    <a:lstStyle/>
                    <a:p>
                      <a:pPr algn="ctr">
                        <a:spcAft>
                          <a:spcPts val="0"/>
                        </a:spcAft>
                      </a:pPr>
                      <a:r>
                        <a:rPr lang="en-US" sz="1600" b="1" dirty="0">
                          <a:latin typeface="PLAN"/>
                          <a:ea typeface="Times New Roman"/>
                          <a:cs typeface="Times New Roman"/>
                        </a:rPr>
                        <a:t>161 YL 200</a:t>
                      </a:r>
                      <a:endParaRPr lang="en-US" sz="1600" b="1" dirty="0">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b="1" dirty="0">
                          <a:latin typeface="PLAN"/>
                          <a:ea typeface="Times New Roman"/>
                          <a:cs typeface="Times New Roman"/>
                        </a:rPr>
                        <a:t>5vV[</a:t>
                      </a:r>
                      <a:endParaRPr lang="en-US" sz="1600" b="1" dirty="0">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5124">
                <a:tc vMerge="1">
                  <a:txBody>
                    <a:bodyPr/>
                    <a:lstStyle/>
                    <a:p>
                      <a:endParaRPr lang="en-US"/>
                    </a:p>
                  </a:txBody>
                  <a:tcPr/>
                </a:tc>
                <a:tc>
                  <a:txBody>
                    <a:bodyPr/>
                    <a:lstStyle/>
                    <a:p>
                      <a:pPr algn="ctr">
                        <a:spcAft>
                          <a:spcPts val="0"/>
                        </a:spcAft>
                      </a:pPr>
                      <a:r>
                        <a:rPr lang="en-US" sz="1600" b="1" dirty="0">
                          <a:latin typeface="PLAN"/>
                          <a:ea typeface="Times New Roman"/>
                          <a:cs typeface="Times New Roman"/>
                        </a:rPr>
                        <a:t>201 YL 240</a:t>
                      </a:r>
                      <a:endParaRPr lang="en-US" sz="1600" b="1" dirty="0">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b="1" dirty="0">
                          <a:latin typeface="PLAN"/>
                          <a:ea typeface="Times New Roman"/>
                          <a:cs typeface="Times New Roman"/>
                        </a:rPr>
                        <a:t>6vV[</a:t>
                      </a:r>
                      <a:endParaRPr lang="en-US" sz="1600" b="1" dirty="0">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1121">
                <a:tc vMerge="1">
                  <a:txBody>
                    <a:bodyPr/>
                    <a:lstStyle/>
                    <a:p>
                      <a:endParaRPr lang="en-US"/>
                    </a:p>
                  </a:txBody>
                  <a:tcPr/>
                </a:tc>
                <a:tc>
                  <a:txBody>
                    <a:bodyPr/>
                    <a:lstStyle/>
                    <a:p>
                      <a:pPr algn="ctr">
                        <a:spcAft>
                          <a:spcPts val="0"/>
                        </a:spcAft>
                      </a:pPr>
                      <a:r>
                        <a:rPr lang="en-US" sz="1600" b="1">
                          <a:latin typeface="PLAN"/>
                          <a:ea typeface="Times New Roman"/>
                          <a:cs typeface="Times New Roman"/>
                        </a:rPr>
                        <a:t>241 YL 275</a:t>
                      </a:r>
                      <a:endParaRPr lang="en-US" sz="1600" b="1">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b="1" dirty="0">
                          <a:latin typeface="PLAN"/>
                          <a:ea typeface="Times New Roman"/>
                          <a:cs typeface="Times New Roman"/>
                        </a:rPr>
                        <a:t>7vV[</a:t>
                      </a:r>
                      <a:endParaRPr lang="en-US" sz="1600" b="1" dirty="0">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4177">
                <a:tc gridSpan="3">
                  <a:txBody>
                    <a:bodyPr/>
                    <a:lstStyle/>
                    <a:p>
                      <a:pPr algn="l">
                        <a:lnSpc>
                          <a:spcPct val="150000"/>
                        </a:lnSpc>
                      </a:pPr>
                      <a:r>
                        <a:rPr lang="en-US" sz="1600" b="1" dirty="0" smtClean="0">
                          <a:latin typeface="PLAN" pitchFamily="2" charset="0"/>
                        </a:rPr>
                        <a:t>5|D]B </a:t>
                      </a:r>
                      <a:r>
                        <a:rPr lang="en-US" sz="1600" b="1" dirty="0" err="1" smtClean="0">
                          <a:latin typeface="PLAN" pitchFamily="2" charset="0"/>
                        </a:rPr>
                        <a:t>VlWSFZL</a:t>
                      </a:r>
                      <a:endParaRPr lang="en-US" sz="1600" b="1" dirty="0" smtClean="0">
                        <a:latin typeface="PLAN" pitchFamily="2" charset="0"/>
                      </a:endParaRPr>
                    </a:p>
                    <a:p>
                      <a:pPr algn="l">
                        <a:lnSpc>
                          <a:spcPct val="150000"/>
                        </a:lnSpc>
                      </a:pPr>
                      <a:r>
                        <a:rPr lang="en-US" sz="1600" b="1" dirty="0" smtClean="0">
                          <a:latin typeface="PLAN" pitchFamily="2" charset="0"/>
                        </a:rPr>
                        <a:t>...........DTNFG DYS					;FDU|L :JLSFZGFZGL ;CL</a:t>
                      </a:r>
                      <a:endParaRPr lang="en-US" sz="1600" b="1" dirty="0">
                        <a:latin typeface="PLAN" pitchFamily="2" charset="0"/>
                      </a:endParaRPr>
                    </a:p>
                  </a:txBody>
                  <a:tcPr/>
                </a:tc>
                <a:tc hMerge="1">
                  <a:txBody>
                    <a:bodyPr/>
                    <a:lstStyle/>
                    <a:p>
                      <a:pPr algn="ctr">
                        <a:spcAft>
                          <a:spcPts val="0"/>
                        </a:spcAft>
                      </a:pPr>
                      <a:endParaRPr lang="en-US" sz="1000" b="1" dirty="0">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tcPr>
                </a:tc>
                <a:tc hMerge="1">
                  <a:txBody>
                    <a:bodyPr/>
                    <a:lstStyle/>
                    <a:p>
                      <a:pPr algn="ctr">
                        <a:spcAft>
                          <a:spcPts val="0"/>
                        </a:spcAft>
                      </a:pPr>
                      <a:endParaRPr lang="en-US" sz="1000" b="1" dirty="0">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tcPr>
                </a:tc>
              </a:tr>
            </a:tbl>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p:cNvGraphicFramePr>
          <p:nvPr>
            <p:ph idx="1"/>
          </p:nvPr>
        </p:nvGraphicFramePr>
        <p:xfrm>
          <a:off x="457200" y="381000"/>
          <a:ext cx="8229600" cy="6141722"/>
        </p:xfrm>
        <a:graphic>
          <a:graphicData uri="http://schemas.openxmlformats.org/drawingml/2006/table">
            <a:tbl>
              <a:tblPr firstRow="1" bandRow="1">
                <a:tableStyleId>{5C22544A-7EE6-4342-B048-85BDC9FD1C3A}</a:tableStyleId>
              </a:tblPr>
              <a:tblGrid>
                <a:gridCol w="3886200"/>
                <a:gridCol w="2286000"/>
                <a:gridCol w="2057400"/>
              </a:tblGrid>
              <a:tr h="638238">
                <a:tc>
                  <a:txBody>
                    <a:bodyPr/>
                    <a:lstStyle/>
                    <a:p>
                      <a:pPr algn="ctr">
                        <a:spcAft>
                          <a:spcPts val="0"/>
                        </a:spcAft>
                      </a:pPr>
                      <a:r>
                        <a:rPr lang="en-US" sz="1600" b="1" dirty="0">
                          <a:latin typeface="PLAN"/>
                          <a:ea typeface="Times New Roman"/>
                          <a:cs typeface="Times New Roman"/>
                        </a:rPr>
                        <a:t>5ZT VF5JFGL ;FDU|LGL </a:t>
                      </a:r>
                      <a:r>
                        <a:rPr lang="en-US" sz="1600" b="1" dirty="0" err="1">
                          <a:latin typeface="PLAN"/>
                          <a:ea typeface="Times New Roman"/>
                          <a:cs typeface="Times New Roman"/>
                        </a:rPr>
                        <a:t>lJUT</a:t>
                      </a:r>
                      <a:r>
                        <a:rPr lang="en-US" sz="1600" b="1" dirty="0">
                          <a:latin typeface="PLAN"/>
                          <a:ea typeface="Times New Roman"/>
                          <a:cs typeface="Times New Roman"/>
                        </a:rPr>
                        <a:t> </a:t>
                      </a:r>
                      <a:endParaRPr lang="en-US" sz="1000" b="1" dirty="0">
                        <a:latin typeface="Times New Roman"/>
                        <a:ea typeface="Times New Roman"/>
                      </a:endParaRPr>
                    </a:p>
                    <a:p>
                      <a:pPr algn="ctr">
                        <a:spcAft>
                          <a:spcPts val="0"/>
                        </a:spcAft>
                      </a:pPr>
                      <a:r>
                        <a:rPr lang="en-US" sz="1600" b="1" dirty="0">
                          <a:latin typeface="PLAN"/>
                          <a:ea typeface="Times New Roman"/>
                          <a:cs typeface="Times New Roman"/>
                        </a:rPr>
                        <a:t>5|YD 5[S[* </a:t>
                      </a:r>
                      <a:r>
                        <a:rPr lang="en-US" sz="1600" b="1" dirty="0" err="1">
                          <a:latin typeface="PLAN"/>
                          <a:ea typeface="Times New Roman"/>
                          <a:cs typeface="Times New Roman"/>
                        </a:rPr>
                        <a:t>s,L,F</a:t>
                      </a:r>
                      <a:r>
                        <a:rPr lang="en-US" sz="1600" b="1" dirty="0">
                          <a:latin typeface="PLAN"/>
                          <a:ea typeface="Times New Roman"/>
                          <a:cs typeface="Times New Roman"/>
                        </a:rPr>
                        <a:t> S,ZG]\ </a:t>
                      </a:r>
                      <a:r>
                        <a:rPr lang="en-US" sz="1600" b="1" dirty="0" err="1">
                          <a:latin typeface="PLAN"/>
                          <a:ea typeface="Times New Roman"/>
                          <a:cs typeface="Times New Roman"/>
                        </a:rPr>
                        <a:t>SJZf</a:t>
                      </a:r>
                      <a:endParaRPr lang="en-US" sz="1000" b="1" dirty="0">
                        <a:latin typeface="Times New Roman"/>
                        <a:ea typeface="Times New Roman"/>
                      </a:endParaRPr>
                    </a:p>
                  </a:txBody>
                  <a:tcPr marL="68580" marR="68580" marT="0" marB="0"/>
                </a:tc>
                <a:tc>
                  <a:txBody>
                    <a:bodyPr/>
                    <a:lstStyle/>
                    <a:p>
                      <a:pPr algn="ctr">
                        <a:spcAft>
                          <a:spcPts val="0"/>
                        </a:spcAft>
                      </a:pPr>
                      <a:r>
                        <a:rPr lang="en-US" sz="1600" b="1" dirty="0">
                          <a:latin typeface="PLAN"/>
                          <a:ea typeface="Times New Roman"/>
                          <a:cs typeface="Times New Roman"/>
                        </a:rPr>
                        <a:t>DTNFG DYS G\AZ</a:t>
                      </a:r>
                      <a:endParaRPr lang="en-US" sz="1000" b="1" dirty="0">
                        <a:latin typeface="Times New Roman"/>
                        <a:ea typeface="Times New Roman"/>
                      </a:endParaRPr>
                    </a:p>
                  </a:txBody>
                  <a:tcPr marL="68580" marR="68580" marT="0" marB="0"/>
                </a:tc>
                <a:tc>
                  <a:txBody>
                    <a:bodyPr/>
                    <a:lstStyle/>
                    <a:p>
                      <a:pPr algn="ctr">
                        <a:spcAft>
                          <a:spcPts val="0"/>
                        </a:spcAft>
                      </a:pPr>
                      <a:r>
                        <a:rPr lang="en-US" sz="1600" b="1">
                          <a:latin typeface="PLAN"/>
                          <a:ea typeface="Times New Roman"/>
                          <a:cs typeface="Times New Roman"/>
                        </a:rPr>
                        <a:t>SFpg*Z G\AZ</a:t>
                      </a:r>
                      <a:endParaRPr lang="en-US" sz="1000" b="1">
                        <a:latin typeface="Times New Roman"/>
                        <a:ea typeface="Times New Roman"/>
                      </a:endParaRPr>
                    </a:p>
                  </a:txBody>
                  <a:tcPr marL="68580" marR="68580" marT="0" marB="0"/>
                </a:tc>
              </a:tr>
              <a:tr h="485328">
                <a:tc>
                  <a:txBody>
                    <a:bodyPr/>
                    <a:lstStyle/>
                    <a:p>
                      <a:pPr algn="ctr">
                        <a:spcAft>
                          <a:spcPts val="0"/>
                        </a:spcAft>
                      </a:pPr>
                      <a:r>
                        <a:rPr lang="en-US" sz="1600" b="1" dirty="0">
                          <a:latin typeface="PLAN"/>
                          <a:ea typeface="Times New Roman"/>
                          <a:cs typeface="Times New Roman"/>
                        </a:rPr>
                        <a:t>1</a:t>
                      </a:r>
                      <a:endParaRPr lang="en-US" sz="1000" b="1" dirty="0">
                        <a:latin typeface="Times New Roman"/>
                        <a:ea typeface="Times New Roman"/>
                      </a:endParaRPr>
                    </a:p>
                  </a:txBody>
                  <a:tcPr marL="68580" marR="68580" marT="0" marB="0"/>
                </a:tc>
                <a:tc>
                  <a:txBody>
                    <a:bodyPr/>
                    <a:lstStyle/>
                    <a:p>
                      <a:pPr algn="ctr">
                        <a:spcAft>
                          <a:spcPts val="0"/>
                        </a:spcAft>
                      </a:pPr>
                      <a:r>
                        <a:rPr lang="en-US" sz="1600" b="1" dirty="0">
                          <a:latin typeface="PLAN"/>
                          <a:ea typeface="Times New Roman"/>
                          <a:cs typeface="Times New Roman"/>
                        </a:rPr>
                        <a:t>2</a:t>
                      </a:r>
                      <a:endParaRPr lang="en-US" sz="1000" b="1" dirty="0">
                        <a:latin typeface="Times New Roman"/>
                        <a:ea typeface="Times New Roman"/>
                      </a:endParaRPr>
                    </a:p>
                  </a:txBody>
                  <a:tcPr marL="68580" marR="68580" marT="0" marB="0"/>
                </a:tc>
                <a:tc>
                  <a:txBody>
                    <a:bodyPr/>
                    <a:lstStyle/>
                    <a:p>
                      <a:pPr algn="ctr">
                        <a:spcAft>
                          <a:spcPts val="0"/>
                        </a:spcAft>
                      </a:pPr>
                      <a:r>
                        <a:rPr lang="en-US" sz="1600" b="1" dirty="0">
                          <a:latin typeface="PLAN"/>
                          <a:ea typeface="Times New Roman"/>
                          <a:cs typeface="Times New Roman"/>
                        </a:rPr>
                        <a:t>3</a:t>
                      </a:r>
                      <a:endParaRPr lang="en-US" sz="1000" b="1" dirty="0">
                        <a:latin typeface="Times New Roman"/>
                        <a:ea typeface="Times New Roman"/>
                      </a:endParaRPr>
                    </a:p>
                  </a:txBody>
                  <a:tcPr marL="68580" marR="68580" marT="0" marB="0"/>
                </a:tc>
              </a:tr>
              <a:tr h="485328">
                <a:tc rowSpan="7">
                  <a:txBody>
                    <a:bodyPr/>
                    <a:lstStyle/>
                    <a:p>
                      <a:pPr>
                        <a:lnSpc>
                          <a:spcPct val="150000"/>
                        </a:lnSpc>
                        <a:spcAft>
                          <a:spcPts val="0"/>
                        </a:spcAft>
                      </a:pPr>
                      <a:r>
                        <a:rPr lang="en-US" sz="1600" b="1" dirty="0" smtClean="0">
                          <a:latin typeface="PLAN"/>
                          <a:ea typeface="Times New Roman"/>
                          <a:cs typeface="Times New Roman"/>
                        </a:rPr>
                        <a:t>1. DTNFZIFNLGL </a:t>
                      </a:r>
                      <a:r>
                        <a:rPr lang="en-US" sz="1600" b="1" dirty="0" err="1">
                          <a:latin typeface="PLAN"/>
                          <a:ea typeface="Times New Roman"/>
                          <a:cs typeface="Times New Roman"/>
                        </a:rPr>
                        <a:t>lGXFGL</a:t>
                      </a:r>
                      <a:r>
                        <a:rPr lang="en-US" sz="1600" b="1" dirty="0">
                          <a:latin typeface="PLAN"/>
                          <a:ea typeface="Times New Roman"/>
                          <a:cs typeface="Times New Roman"/>
                        </a:rPr>
                        <a:t> SZ[,L </a:t>
                      </a:r>
                      <a:r>
                        <a:rPr lang="en-US" sz="1600" b="1" dirty="0" smtClean="0">
                          <a:latin typeface="PLAN"/>
                          <a:ea typeface="Times New Roman"/>
                          <a:cs typeface="Times New Roman"/>
                        </a:rPr>
                        <a:t>GS</a:t>
                      </a:r>
                      <a:r>
                        <a:rPr lang="en-US" sz="1600" b="1" dirty="0">
                          <a:latin typeface="PLAN"/>
                          <a:ea typeface="Times New Roman"/>
                          <a:cs typeface="Times New Roman"/>
                        </a:rPr>
                        <a:t>, WZFJT</a:t>
                      </a:r>
                      <a:r>
                        <a:rPr lang="en-US" sz="1600" b="1" dirty="0" smtClean="0">
                          <a:latin typeface="PLAN"/>
                          <a:ea typeface="Times New Roman"/>
                          <a:cs typeface="Times New Roman"/>
                        </a:rPr>
                        <a:t>]  </a:t>
                      </a:r>
                    </a:p>
                    <a:p>
                      <a:pPr>
                        <a:lnSpc>
                          <a:spcPct val="150000"/>
                        </a:lnSpc>
                        <a:spcAft>
                          <a:spcPts val="0"/>
                        </a:spcAft>
                      </a:pPr>
                      <a:r>
                        <a:rPr lang="en-US" sz="1600" b="1" dirty="0" smtClean="0">
                          <a:latin typeface="PLAN"/>
                          <a:ea typeface="Times New Roman"/>
                          <a:cs typeface="Times New Roman"/>
                        </a:rPr>
                        <a:t>   ;</a:t>
                      </a:r>
                      <a:r>
                        <a:rPr lang="en-US" sz="1600" b="1" dirty="0">
                          <a:latin typeface="PLAN"/>
                          <a:ea typeface="Times New Roman"/>
                          <a:cs typeface="Times New Roman"/>
                        </a:rPr>
                        <a:t>L,A\W SJZ</a:t>
                      </a:r>
                      <a:endParaRPr lang="en-US" sz="1000" b="1" dirty="0">
                        <a:latin typeface="Times New Roman"/>
                        <a:ea typeface="Times New Roman"/>
                      </a:endParaRPr>
                    </a:p>
                    <a:p>
                      <a:pPr>
                        <a:lnSpc>
                          <a:spcPct val="150000"/>
                        </a:lnSpc>
                        <a:spcAft>
                          <a:spcPts val="0"/>
                        </a:spcAft>
                      </a:pPr>
                      <a:r>
                        <a:rPr lang="en-US" sz="1600" b="1" dirty="0">
                          <a:latin typeface="PLAN"/>
                          <a:ea typeface="Times New Roman"/>
                          <a:cs typeface="Times New Roman"/>
                        </a:rPr>
                        <a:t>2. DTNFZMG]\ ZHL:*Z </a:t>
                      </a:r>
                      <a:r>
                        <a:rPr lang="en-US" sz="1600" b="1" dirty="0" err="1">
                          <a:latin typeface="PLAN"/>
                          <a:ea typeface="Times New Roman"/>
                          <a:cs typeface="Times New Roman"/>
                        </a:rPr>
                        <a:t>sOMD</a:t>
                      </a:r>
                      <a:r>
                        <a:rPr lang="en-US" sz="1600" b="1" dirty="0">
                          <a:latin typeface="PLAN"/>
                          <a:ea typeface="Times New Roman"/>
                          <a:cs typeface="Times New Roman"/>
                        </a:rPr>
                        <a:t>” </a:t>
                      </a:r>
                      <a:r>
                        <a:rPr lang="en-US" sz="1600" b="1" dirty="0" smtClean="0">
                          <a:latin typeface="PLAN"/>
                          <a:ea typeface="Times New Roman"/>
                          <a:cs typeface="Times New Roman"/>
                        </a:rPr>
                        <a:t>G</a:t>
                      </a:r>
                      <a:r>
                        <a:rPr lang="en-US" sz="1600" b="1" dirty="0" smtClean="0">
                          <a:latin typeface="PLAN"/>
                          <a:ea typeface="Times New Roman"/>
                          <a:cs typeface="Times New Roman"/>
                        </a:rPr>
                        <a:t>\.23.SfWZFJT</a:t>
                      </a:r>
                      <a:r>
                        <a:rPr lang="en-US" sz="1600" b="1" dirty="0">
                          <a:latin typeface="PLAN"/>
                          <a:ea typeface="Times New Roman"/>
                          <a:cs typeface="Times New Roman"/>
                        </a:rPr>
                        <a:t>]\ </a:t>
                      </a:r>
                      <a:endParaRPr lang="en-US" sz="1600" b="1" dirty="0" smtClean="0">
                        <a:latin typeface="PLAN"/>
                        <a:ea typeface="Times New Roman"/>
                        <a:cs typeface="Times New Roman"/>
                      </a:endParaRPr>
                    </a:p>
                    <a:p>
                      <a:pPr>
                        <a:lnSpc>
                          <a:spcPct val="150000"/>
                        </a:lnSpc>
                        <a:spcAft>
                          <a:spcPts val="0"/>
                        </a:spcAft>
                      </a:pPr>
                      <a:r>
                        <a:rPr lang="en-US" sz="1600" b="1" dirty="0" smtClean="0">
                          <a:latin typeface="PLAN"/>
                          <a:ea typeface="Times New Roman"/>
                          <a:cs typeface="Times New Roman"/>
                        </a:rPr>
                        <a:t>   ;</a:t>
                      </a:r>
                      <a:r>
                        <a:rPr lang="en-US" sz="1600" b="1" dirty="0">
                          <a:latin typeface="PLAN"/>
                          <a:ea typeface="Times New Roman"/>
                          <a:cs typeface="Times New Roman"/>
                        </a:rPr>
                        <a:t>L,A\W SJZ</a:t>
                      </a:r>
                      <a:endParaRPr lang="en-US" sz="1000" b="1" dirty="0">
                        <a:latin typeface="Times New Roman"/>
                        <a:ea typeface="Times New Roman"/>
                      </a:endParaRPr>
                    </a:p>
                    <a:p>
                      <a:pPr>
                        <a:lnSpc>
                          <a:spcPct val="150000"/>
                        </a:lnSpc>
                        <a:spcAft>
                          <a:spcPts val="0"/>
                        </a:spcAft>
                      </a:pPr>
                      <a:r>
                        <a:rPr lang="en-US" sz="1600" b="1" dirty="0">
                          <a:latin typeface="PLAN"/>
                          <a:ea typeface="Times New Roman"/>
                          <a:cs typeface="Times New Roman"/>
                        </a:rPr>
                        <a:t>3. J5ZFI[, ;]5ZT SZ[,F </a:t>
                      </a:r>
                      <a:r>
                        <a:rPr lang="en-US" sz="1600" b="1" dirty="0" smtClean="0">
                          <a:latin typeface="PLAN"/>
                          <a:ea typeface="Times New Roman"/>
                          <a:cs typeface="Times New Roman"/>
                        </a:rPr>
                        <a:t>DT5+M </a:t>
                      </a:r>
                      <a:r>
                        <a:rPr lang="en-US" sz="1600" b="1" dirty="0">
                          <a:latin typeface="PLAN"/>
                          <a:ea typeface="Times New Roman"/>
                          <a:cs typeface="Times New Roman"/>
                        </a:rPr>
                        <a:t>VG[ T[GL </a:t>
                      </a:r>
                      <a:endParaRPr lang="en-US" sz="1600" b="1" dirty="0" smtClean="0">
                        <a:latin typeface="PLAN"/>
                        <a:ea typeface="Times New Roman"/>
                        <a:cs typeface="Times New Roman"/>
                      </a:endParaRPr>
                    </a:p>
                    <a:p>
                      <a:pPr>
                        <a:lnSpc>
                          <a:spcPct val="150000"/>
                        </a:lnSpc>
                        <a:spcAft>
                          <a:spcPts val="0"/>
                        </a:spcAft>
                      </a:pPr>
                      <a:r>
                        <a:rPr lang="en-US" sz="1600" b="1" dirty="0" smtClean="0">
                          <a:latin typeface="PLAN"/>
                          <a:ea typeface="Times New Roman"/>
                          <a:cs typeface="Times New Roman"/>
                        </a:rPr>
                        <a:t>   IFNL </a:t>
                      </a:r>
                      <a:r>
                        <a:rPr lang="en-US" sz="1600" b="1" dirty="0" err="1">
                          <a:latin typeface="PLAN"/>
                          <a:ea typeface="Times New Roman"/>
                          <a:cs typeface="Times New Roman"/>
                        </a:rPr>
                        <a:t>sOMD</a:t>
                      </a:r>
                      <a:r>
                        <a:rPr lang="en-US" sz="1600" b="1" dirty="0">
                          <a:latin typeface="PLAN"/>
                          <a:ea typeface="Times New Roman"/>
                          <a:cs typeface="Times New Roman"/>
                        </a:rPr>
                        <a:t>” G\.</a:t>
                      </a:r>
                      <a:r>
                        <a:rPr lang="en-US" sz="1600" b="1" dirty="0" smtClean="0">
                          <a:latin typeface="PLAN"/>
                          <a:ea typeface="Times New Roman"/>
                          <a:cs typeface="Times New Roman"/>
                        </a:rPr>
                        <a:t>17.ALf </a:t>
                      </a:r>
                      <a:r>
                        <a:rPr lang="en-US" sz="1600" b="1" dirty="0">
                          <a:latin typeface="PLAN"/>
                          <a:ea typeface="Times New Roman"/>
                          <a:cs typeface="Times New Roman"/>
                        </a:rPr>
                        <a:t>WZFJT] ;L,A\W SJZ</a:t>
                      </a:r>
                      <a:endParaRPr lang="en-US" sz="1000" b="1" dirty="0">
                        <a:latin typeface="Times New Roman"/>
                        <a:ea typeface="Times New Roman"/>
                      </a:endParaRPr>
                    </a:p>
                    <a:p>
                      <a:pPr>
                        <a:lnSpc>
                          <a:spcPct val="150000"/>
                        </a:lnSpc>
                        <a:spcAft>
                          <a:spcPts val="0"/>
                        </a:spcAft>
                      </a:pPr>
                      <a:r>
                        <a:rPr lang="en-US" sz="1600" b="1" dirty="0">
                          <a:latin typeface="PLAN"/>
                          <a:ea typeface="Times New Roman"/>
                          <a:cs typeface="Times New Roman"/>
                        </a:rPr>
                        <a:t>4. J^FJ5ZFI[, ;]5ZT SZ[,Fs*[</a:t>
                      </a:r>
                      <a:r>
                        <a:rPr lang="en-US" sz="1600" b="1" dirty="0" smtClean="0">
                          <a:latin typeface="PLAN"/>
                          <a:ea typeface="Times New Roman"/>
                          <a:cs typeface="Times New Roman"/>
                        </a:rPr>
                        <a:t>g)Z </a:t>
                      </a:r>
                      <a:r>
                        <a:rPr lang="en-US" sz="1600" b="1" dirty="0">
                          <a:latin typeface="PLAN"/>
                          <a:ea typeface="Times New Roman"/>
                          <a:cs typeface="Times New Roman"/>
                        </a:rPr>
                        <a:t>A[,[*fDT5+M </a:t>
                      </a:r>
                      <a:endParaRPr lang="en-US" sz="1600" b="1" dirty="0" smtClean="0">
                        <a:latin typeface="PLAN"/>
                        <a:ea typeface="Times New Roman"/>
                        <a:cs typeface="Times New Roman"/>
                      </a:endParaRPr>
                    </a:p>
                    <a:p>
                      <a:pPr>
                        <a:lnSpc>
                          <a:spcPct val="150000"/>
                        </a:lnSpc>
                        <a:spcAft>
                          <a:spcPts val="0"/>
                        </a:spcAft>
                      </a:pPr>
                      <a:r>
                        <a:rPr lang="en-US" sz="1600" b="1" dirty="0" smtClean="0">
                          <a:latin typeface="PLAN"/>
                          <a:ea typeface="Times New Roman"/>
                          <a:cs typeface="Times New Roman"/>
                        </a:rPr>
                        <a:t>   WZFJT</a:t>
                      </a:r>
                      <a:r>
                        <a:rPr lang="en-US" sz="1600" b="1" dirty="0">
                          <a:latin typeface="PLAN"/>
                          <a:ea typeface="Times New Roman"/>
                          <a:cs typeface="Times New Roman"/>
                        </a:rPr>
                        <a:t>]\ ;</a:t>
                      </a:r>
                      <a:r>
                        <a:rPr lang="en-US" sz="1600" b="1" dirty="0" smtClean="0">
                          <a:latin typeface="PLAN"/>
                          <a:ea typeface="Times New Roman"/>
                          <a:cs typeface="Times New Roman"/>
                        </a:rPr>
                        <a:t>L,A\W </a:t>
                      </a:r>
                      <a:r>
                        <a:rPr lang="en-US" sz="1600" b="1" dirty="0">
                          <a:latin typeface="PLAN"/>
                          <a:ea typeface="Times New Roman"/>
                          <a:cs typeface="Times New Roman"/>
                        </a:rPr>
                        <a:t>SJZ</a:t>
                      </a:r>
                      <a:endParaRPr lang="en-US" sz="1000" b="1" dirty="0">
                        <a:latin typeface="Times New Roman"/>
                        <a:ea typeface="Times New Roman"/>
                      </a:endParaRPr>
                    </a:p>
                    <a:p>
                      <a:pPr>
                        <a:lnSpc>
                          <a:spcPct val="150000"/>
                        </a:lnSpc>
                        <a:spcAft>
                          <a:spcPts val="0"/>
                        </a:spcAft>
                      </a:pPr>
                      <a:r>
                        <a:rPr lang="en-US" sz="1600" b="1" dirty="0">
                          <a:latin typeface="PLAN"/>
                          <a:ea typeface="Times New Roman"/>
                          <a:cs typeface="Times New Roman"/>
                        </a:rPr>
                        <a:t>5. J5ZFI[, DTNFZMGL :,</a:t>
                      </a:r>
                      <a:r>
                        <a:rPr lang="en-US" sz="1600" b="1" dirty="0" smtClean="0">
                          <a:latin typeface="PLAN"/>
                          <a:ea typeface="Times New Roman"/>
                          <a:cs typeface="Times New Roman"/>
                        </a:rPr>
                        <a:t>L5M </a:t>
                      </a:r>
                      <a:r>
                        <a:rPr lang="en-US" sz="1600" b="1" dirty="0">
                          <a:latin typeface="PLAN"/>
                          <a:ea typeface="Times New Roman"/>
                          <a:cs typeface="Times New Roman"/>
                        </a:rPr>
                        <a:t>WZFJT] </a:t>
                      </a:r>
                      <a:endParaRPr lang="en-US" sz="1600" b="1" dirty="0" smtClean="0">
                        <a:latin typeface="PLAN"/>
                        <a:ea typeface="Times New Roman"/>
                        <a:cs typeface="Times New Roman"/>
                      </a:endParaRPr>
                    </a:p>
                    <a:p>
                      <a:pPr>
                        <a:lnSpc>
                          <a:spcPct val="150000"/>
                        </a:lnSpc>
                        <a:spcAft>
                          <a:spcPts val="0"/>
                        </a:spcAft>
                      </a:pPr>
                      <a:r>
                        <a:rPr lang="en-US" sz="1600" b="1" dirty="0" smtClean="0">
                          <a:latin typeface="PLAN"/>
                          <a:ea typeface="Times New Roman"/>
                          <a:cs typeface="Times New Roman"/>
                        </a:rPr>
                        <a:t>   ;</a:t>
                      </a:r>
                      <a:r>
                        <a:rPr lang="en-US" sz="1600" b="1" dirty="0">
                          <a:latin typeface="PLAN"/>
                          <a:ea typeface="Times New Roman"/>
                          <a:cs typeface="Times New Roman"/>
                        </a:rPr>
                        <a:t>L,A\W SJZ </a:t>
                      </a:r>
                      <a:endParaRPr lang="en-US" sz="1000" b="1" dirty="0">
                        <a:latin typeface="Times New Roman"/>
                        <a:ea typeface="Times New Roman"/>
                      </a:endParaRPr>
                    </a:p>
                  </a:txBody>
                  <a:tcPr marL="68580" marR="68580" marT="0" marB="0"/>
                </a:tc>
                <a:tc>
                  <a:txBody>
                    <a:bodyPr/>
                    <a:lstStyle/>
                    <a:p>
                      <a:pPr algn="ctr">
                        <a:spcAft>
                          <a:spcPts val="0"/>
                        </a:spcAft>
                      </a:pPr>
                      <a:r>
                        <a:rPr lang="en-US" sz="1600" b="1" dirty="0">
                          <a:latin typeface="PLAN"/>
                          <a:ea typeface="Times New Roman"/>
                          <a:cs typeface="Times New Roman"/>
                        </a:rPr>
                        <a:t>1 YL 40</a:t>
                      </a:r>
                      <a:endParaRPr lang="en-US" sz="1000" b="1" dirty="0">
                        <a:latin typeface="Times New Roman"/>
                        <a:ea typeface="Times New Roman"/>
                      </a:endParaRPr>
                    </a:p>
                  </a:txBody>
                  <a:tcPr marL="68580" marR="68580" marT="0" marB="0"/>
                </a:tc>
                <a:tc>
                  <a:txBody>
                    <a:bodyPr/>
                    <a:lstStyle/>
                    <a:p>
                      <a:pPr algn="ctr">
                        <a:spcAft>
                          <a:spcPts val="0"/>
                        </a:spcAft>
                      </a:pPr>
                      <a:r>
                        <a:rPr lang="en-US" sz="1600" b="1" dirty="0">
                          <a:latin typeface="PLAN"/>
                          <a:ea typeface="Times New Roman"/>
                          <a:cs typeface="Times New Roman"/>
                        </a:rPr>
                        <a:t>1vAL</a:t>
                      </a:r>
                      <a:endParaRPr lang="en-US" sz="1000" b="1" dirty="0">
                        <a:latin typeface="Times New Roman"/>
                        <a:ea typeface="Times New Roman"/>
                      </a:endParaRPr>
                    </a:p>
                  </a:txBody>
                  <a:tcPr marL="68580" marR="68580" marT="0" marB="0"/>
                </a:tc>
              </a:tr>
              <a:tr h="485328">
                <a:tc vMerge="1">
                  <a:txBody>
                    <a:bodyPr/>
                    <a:lstStyle/>
                    <a:p>
                      <a:endParaRPr lang="en-US"/>
                    </a:p>
                  </a:txBody>
                  <a:tcPr/>
                </a:tc>
                <a:tc>
                  <a:txBody>
                    <a:bodyPr/>
                    <a:lstStyle/>
                    <a:p>
                      <a:pPr algn="ctr">
                        <a:spcAft>
                          <a:spcPts val="0"/>
                        </a:spcAft>
                      </a:pPr>
                      <a:r>
                        <a:rPr lang="en-US" sz="1600" b="1" dirty="0">
                          <a:latin typeface="PLAN"/>
                          <a:ea typeface="Times New Roman"/>
                          <a:cs typeface="Times New Roman"/>
                        </a:rPr>
                        <a:t>41 YL 80</a:t>
                      </a:r>
                      <a:endParaRPr lang="en-US" sz="1000" b="1" dirty="0">
                        <a:latin typeface="Times New Roman"/>
                        <a:ea typeface="Times New Roman"/>
                      </a:endParaRPr>
                    </a:p>
                  </a:txBody>
                  <a:tcPr marL="68580" marR="68580" marT="0" marB="0"/>
                </a:tc>
                <a:tc>
                  <a:txBody>
                    <a:bodyPr/>
                    <a:lstStyle/>
                    <a:p>
                      <a:pPr algn="ctr">
                        <a:spcAft>
                          <a:spcPts val="0"/>
                        </a:spcAft>
                      </a:pPr>
                      <a:r>
                        <a:rPr lang="en-US" sz="1600" b="1" dirty="0">
                          <a:latin typeface="PLAN"/>
                          <a:ea typeface="Times New Roman"/>
                          <a:cs typeface="Times New Roman"/>
                        </a:rPr>
                        <a:t>2vAL</a:t>
                      </a:r>
                      <a:endParaRPr lang="en-US" sz="1000" b="1" dirty="0">
                        <a:latin typeface="Times New Roman"/>
                        <a:ea typeface="Times New Roman"/>
                      </a:endParaRPr>
                    </a:p>
                  </a:txBody>
                  <a:tcPr marL="68580" marR="68580" marT="0" marB="0"/>
                </a:tc>
              </a:tr>
              <a:tr h="485328">
                <a:tc vMerge="1">
                  <a:txBody>
                    <a:bodyPr/>
                    <a:lstStyle/>
                    <a:p>
                      <a:endParaRPr lang="en-US"/>
                    </a:p>
                  </a:txBody>
                  <a:tcPr/>
                </a:tc>
                <a:tc>
                  <a:txBody>
                    <a:bodyPr/>
                    <a:lstStyle/>
                    <a:p>
                      <a:pPr algn="ctr">
                        <a:spcAft>
                          <a:spcPts val="0"/>
                        </a:spcAft>
                      </a:pPr>
                      <a:r>
                        <a:rPr lang="en-US" sz="1600" b="1">
                          <a:latin typeface="PLAN"/>
                          <a:ea typeface="Times New Roman"/>
                          <a:cs typeface="Times New Roman"/>
                        </a:rPr>
                        <a:t>81 YL 120</a:t>
                      </a:r>
                      <a:endParaRPr lang="en-US" sz="1000" b="1">
                        <a:latin typeface="Times New Roman"/>
                        <a:ea typeface="Times New Roman"/>
                      </a:endParaRPr>
                    </a:p>
                  </a:txBody>
                  <a:tcPr marL="68580" marR="68580" marT="0" marB="0"/>
                </a:tc>
                <a:tc>
                  <a:txBody>
                    <a:bodyPr/>
                    <a:lstStyle/>
                    <a:p>
                      <a:pPr algn="ctr">
                        <a:spcAft>
                          <a:spcPts val="0"/>
                        </a:spcAft>
                      </a:pPr>
                      <a:r>
                        <a:rPr lang="en-US" sz="1600" b="1" dirty="0">
                          <a:latin typeface="PLAN"/>
                          <a:ea typeface="Times New Roman"/>
                          <a:cs typeface="Times New Roman"/>
                        </a:rPr>
                        <a:t>3vAL</a:t>
                      </a:r>
                      <a:endParaRPr lang="en-US" sz="1000" b="1" dirty="0">
                        <a:latin typeface="Times New Roman"/>
                        <a:ea typeface="Times New Roman"/>
                      </a:endParaRPr>
                    </a:p>
                  </a:txBody>
                  <a:tcPr marL="68580" marR="68580" marT="0" marB="0"/>
                </a:tc>
              </a:tr>
              <a:tr h="485328">
                <a:tc vMerge="1">
                  <a:txBody>
                    <a:bodyPr/>
                    <a:lstStyle/>
                    <a:p>
                      <a:endParaRPr lang="en-US"/>
                    </a:p>
                  </a:txBody>
                  <a:tcPr/>
                </a:tc>
                <a:tc>
                  <a:txBody>
                    <a:bodyPr/>
                    <a:lstStyle/>
                    <a:p>
                      <a:pPr algn="ctr">
                        <a:spcAft>
                          <a:spcPts val="0"/>
                        </a:spcAft>
                      </a:pPr>
                      <a:r>
                        <a:rPr lang="en-US" sz="1600" b="1">
                          <a:latin typeface="PLAN"/>
                          <a:ea typeface="Times New Roman"/>
                          <a:cs typeface="Times New Roman"/>
                        </a:rPr>
                        <a:t>121 YL 160</a:t>
                      </a:r>
                      <a:endParaRPr lang="en-US" sz="1000" b="1">
                        <a:latin typeface="Times New Roman"/>
                        <a:ea typeface="Times New Roman"/>
                      </a:endParaRPr>
                    </a:p>
                  </a:txBody>
                  <a:tcPr marL="68580" marR="68580" marT="0" marB="0"/>
                </a:tc>
                <a:tc>
                  <a:txBody>
                    <a:bodyPr/>
                    <a:lstStyle/>
                    <a:p>
                      <a:pPr algn="ctr">
                        <a:spcAft>
                          <a:spcPts val="0"/>
                        </a:spcAft>
                      </a:pPr>
                      <a:r>
                        <a:rPr lang="en-US" sz="1600" b="1" dirty="0">
                          <a:latin typeface="PLAN"/>
                          <a:ea typeface="Times New Roman"/>
                          <a:cs typeface="Times New Roman"/>
                        </a:rPr>
                        <a:t>4vAL</a:t>
                      </a:r>
                      <a:endParaRPr lang="en-US" sz="1000" b="1" dirty="0">
                        <a:latin typeface="Times New Roman"/>
                        <a:ea typeface="Times New Roman"/>
                      </a:endParaRPr>
                    </a:p>
                  </a:txBody>
                  <a:tcPr marL="68580" marR="68580" marT="0" marB="0"/>
                </a:tc>
              </a:tr>
              <a:tr h="485328">
                <a:tc vMerge="1">
                  <a:txBody>
                    <a:bodyPr/>
                    <a:lstStyle/>
                    <a:p>
                      <a:endParaRPr lang="en-US"/>
                    </a:p>
                  </a:txBody>
                  <a:tcPr/>
                </a:tc>
                <a:tc>
                  <a:txBody>
                    <a:bodyPr/>
                    <a:lstStyle/>
                    <a:p>
                      <a:pPr algn="ctr">
                        <a:spcAft>
                          <a:spcPts val="0"/>
                        </a:spcAft>
                      </a:pPr>
                      <a:r>
                        <a:rPr lang="en-US" sz="1600" b="1">
                          <a:latin typeface="PLAN"/>
                          <a:ea typeface="Times New Roman"/>
                          <a:cs typeface="Times New Roman"/>
                        </a:rPr>
                        <a:t>161 YL 200</a:t>
                      </a:r>
                      <a:endParaRPr lang="en-US" sz="1000" b="1">
                        <a:latin typeface="Times New Roman"/>
                        <a:ea typeface="Times New Roman"/>
                      </a:endParaRPr>
                    </a:p>
                  </a:txBody>
                  <a:tcPr marL="68580" marR="68580" marT="0" marB="0"/>
                </a:tc>
                <a:tc>
                  <a:txBody>
                    <a:bodyPr/>
                    <a:lstStyle/>
                    <a:p>
                      <a:pPr algn="ctr">
                        <a:spcAft>
                          <a:spcPts val="0"/>
                        </a:spcAft>
                      </a:pPr>
                      <a:r>
                        <a:rPr lang="en-US" sz="1600" b="1" dirty="0">
                          <a:latin typeface="PLAN"/>
                          <a:ea typeface="Times New Roman"/>
                          <a:cs typeface="Times New Roman"/>
                        </a:rPr>
                        <a:t>5vAL</a:t>
                      </a:r>
                      <a:endParaRPr lang="en-US" sz="1000" b="1" dirty="0">
                        <a:latin typeface="Times New Roman"/>
                        <a:ea typeface="Times New Roman"/>
                      </a:endParaRPr>
                    </a:p>
                  </a:txBody>
                  <a:tcPr marL="68580" marR="68580" marT="0" marB="0"/>
                </a:tc>
              </a:tr>
              <a:tr h="485328">
                <a:tc vMerge="1">
                  <a:txBody>
                    <a:bodyPr/>
                    <a:lstStyle/>
                    <a:p>
                      <a:endParaRPr lang="en-US"/>
                    </a:p>
                  </a:txBody>
                  <a:tcPr/>
                </a:tc>
                <a:tc>
                  <a:txBody>
                    <a:bodyPr/>
                    <a:lstStyle/>
                    <a:p>
                      <a:pPr algn="ctr">
                        <a:spcAft>
                          <a:spcPts val="0"/>
                        </a:spcAft>
                      </a:pPr>
                      <a:r>
                        <a:rPr lang="en-US" sz="1600" b="1">
                          <a:latin typeface="PLAN"/>
                          <a:ea typeface="Times New Roman"/>
                          <a:cs typeface="Times New Roman"/>
                        </a:rPr>
                        <a:t>201 YL 240</a:t>
                      </a:r>
                      <a:endParaRPr lang="en-US" sz="1000" b="1">
                        <a:latin typeface="Times New Roman"/>
                        <a:ea typeface="Times New Roman"/>
                      </a:endParaRPr>
                    </a:p>
                  </a:txBody>
                  <a:tcPr marL="68580" marR="68580" marT="0" marB="0"/>
                </a:tc>
                <a:tc>
                  <a:txBody>
                    <a:bodyPr/>
                    <a:lstStyle/>
                    <a:p>
                      <a:pPr algn="ctr">
                        <a:spcAft>
                          <a:spcPts val="0"/>
                        </a:spcAft>
                      </a:pPr>
                      <a:r>
                        <a:rPr lang="en-US" sz="1600" b="1" dirty="0">
                          <a:latin typeface="PLAN"/>
                          <a:ea typeface="Times New Roman"/>
                          <a:cs typeface="Times New Roman"/>
                        </a:rPr>
                        <a:t>6vAL</a:t>
                      </a:r>
                      <a:endParaRPr lang="en-US" sz="1000" b="1" dirty="0">
                        <a:latin typeface="Times New Roman"/>
                        <a:ea typeface="Times New Roman"/>
                      </a:endParaRPr>
                    </a:p>
                  </a:txBody>
                  <a:tcPr marL="68580" marR="68580" marT="0" marB="0"/>
                </a:tc>
              </a:tr>
              <a:tr h="917468">
                <a:tc vMerge="1">
                  <a:txBody>
                    <a:bodyPr/>
                    <a:lstStyle/>
                    <a:p>
                      <a:endParaRPr lang="en-US"/>
                    </a:p>
                  </a:txBody>
                  <a:tcPr/>
                </a:tc>
                <a:tc>
                  <a:txBody>
                    <a:bodyPr/>
                    <a:lstStyle/>
                    <a:p>
                      <a:pPr algn="ctr">
                        <a:spcAft>
                          <a:spcPts val="0"/>
                        </a:spcAft>
                      </a:pPr>
                      <a:r>
                        <a:rPr lang="en-US" sz="1600" b="1" dirty="0">
                          <a:latin typeface="PLAN"/>
                          <a:ea typeface="Times New Roman"/>
                          <a:cs typeface="Times New Roman"/>
                        </a:rPr>
                        <a:t>241 YL 275</a:t>
                      </a:r>
                      <a:endParaRPr lang="en-US" sz="1000" b="1" dirty="0">
                        <a:latin typeface="Times New Roman"/>
                        <a:ea typeface="Times New Roman"/>
                      </a:endParaRPr>
                    </a:p>
                  </a:txBody>
                  <a:tcPr marL="68580" marR="68580" marT="0" marB="0"/>
                </a:tc>
                <a:tc>
                  <a:txBody>
                    <a:bodyPr/>
                    <a:lstStyle/>
                    <a:p>
                      <a:pPr algn="ctr">
                        <a:spcAft>
                          <a:spcPts val="0"/>
                        </a:spcAft>
                      </a:pPr>
                      <a:r>
                        <a:rPr lang="en-US" sz="1600" b="1" dirty="0" smtClean="0">
                          <a:latin typeface="PLAN"/>
                          <a:ea typeface="Times New Roman"/>
                          <a:cs typeface="Times New Roman"/>
                        </a:rPr>
                        <a:t>7vAL</a:t>
                      </a:r>
                      <a:endParaRPr lang="en-US" sz="1000" b="1" dirty="0">
                        <a:latin typeface="Times New Roman"/>
                        <a:ea typeface="Times New Roman"/>
                      </a:endParaRPr>
                    </a:p>
                  </a:txBody>
                  <a:tcPr marL="68580" marR="68580" marT="0" marB="0"/>
                </a:tc>
              </a:tr>
              <a:tr h="917468">
                <a:tc gridSpan="3">
                  <a:txBody>
                    <a:bodyPr/>
                    <a:lstStyle/>
                    <a:p>
                      <a:pPr>
                        <a:lnSpc>
                          <a:spcPct val="150000"/>
                        </a:lnSpc>
                        <a:spcAft>
                          <a:spcPts val="0"/>
                        </a:spcAft>
                      </a:pPr>
                      <a:endParaRPr lang="en-US" sz="1000" b="1" dirty="0" smtClean="0">
                        <a:latin typeface="Times New Roman"/>
                        <a:ea typeface="Times New Roman"/>
                      </a:endParaRPr>
                    </a:p>
                    <a:p>
                      <a:pPr algn="l">
                        <a:lnSpc>
                          <a:spcPct val="150000"/>
                        </a:lnSpc>
                      </a:pPr>
                      <a:r>
                        <a:rPr lang="en-US" sz="1600" b="1" dirty="0" smtClean="0">
                          <a:latin typeface="PLAN" pitchFamily="2" charset="0"/>
                        </a:rPr>
                        <a:t>5|D]B </a:t>
                      </a:r>
                      <a:r>
                        <a:rPr lang="en-US" sz="1600" b="1" dirty="0" err="1" smtClean="0">
                          <a:latin typeface="PLAN" pitchFamily="2" charset="0"/>
                        </a:rPr>
                        <a:t>VlWSFZL</a:t>
                      </a:r>
                      <a:endParaRPr lang="en-US" sz="1600" b="1" dirty="0" smtClean="0">
                        <a:latin typeface="PLAN" pitchFamily="2" charset="0"/>
                      </a:endParaRPr>
                    </a:p>
                    <a:p>
                      <a:pPr algn="l">
                        <a:lnSpc>
                          <a:spcPct val="150000"/>
                        </a:lnSpc>
                      </a:pPr>
                      <a:r>
                        <a:rPr lang="en-US" sz="1600" b="1" dirty="0" smtClean="0">
                          <a:latin typeface="PLAN" pitchFamily="2" charset="0"/>
                        </a:rPr>
                        <a:t>...........DTNFG DYS					;FDU|L :JLSFZGFZGL ;CL</a:t>
                      </a:r>
                    </a:p>
                    <a:p>
                      <a:pPr>
                        <a:lnSpc>
                          <a:spcPct val="150000"/>
                        </a:lnSpc>
                        <a:spcAft>
                          <a:spcPts val="0"/>
                        </a:spcAft>
                      </a:pPr>
                      <a:endParaRPr lang="en-US" sz="1000" b="1" dirty="0">
                        <a:latin typeface="Times New Roman"/>
                        <a:ea typeface="Times New Roman"/>
                      </a:endParaRPr>
                    </a:p>
                  </a:txBody>
                  <a:tcPr marL="68580" marR="68580" marT="0" marB="0"/>
                </a:tc>
                <a:tc hMerge="1">
                  <a:txBody>
                    <a:bodyPr/>
                    <a:lstStyle/>
                    <a:p>
                      <a:pPr algn="ctr">
                        <a:spcAft>
                          <a:spcPts val="0"/>
                        </a:spcAft>
                      </a:pPr>
                      <a:endParaRPr lang="en-US" sz="1000" b="1" dirty="0">
                        <a:latin typeface="Times New Roman"/>
                        <a:ea typeface="Times New Roman"/>
                      </a:endParaRPr>
                    </a:p>
                  </a:txBody>
                  <a:tcPr marL="68580" marR="68580" marT="0" marB="0"/>
                </a:tc>
                <a:tc hMerge="1">
                  <a:txBody>
                    <a:bodyPr/>
                    <a:lstStyle/>
                    <a:p>
                      <a:pPr algn="ctr">
                        <a:spcAft>
                          <a:spcPts val="0"/>
                        </a:spcAft>
                      </a:pPr>
                      <a:endParaRPr lang="en-US" sz="1000" b="1" dirty="0">
                        <a:latin typeface="Times New Roman"/>
                        <a:ea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p:cNvGraphicFramePr>
          <p:nvPr>
            <p:ph idx="1"/>
          </p:nvPr>
        </p:nvGraphicFramePr>
        <p:xfrm>
          <a:off x="533400" y="228600"/>
          <a:ext cx="8458200" cy="6513631"/>
        </p:xfrm>
        <a:graphic>
          <a:graphicData uri="http://schemas.openxmlformats.org/drawingml/2006/table">
            <a:tbl>
              <a:tblPr firstRow="1" bandRow="1">
                <a:tableStyleId>{5C22544A-7EE6-4342-B048-85BDC9FD1C3A}</a:tableStyleId>
              </a:tblPr>
              <a:tblGrid>
                <a:gridCol w="4038600"/>
                <a:gridCol w="2286000"/>
                <a:gridCol w="2133600"/>
              </a:tblGrid>
              <a:tr h="480702">
                <a:tc>
                  <a:txBody>
                    <a:bodyPr/>
                    <a:lstStyle/>
                    <a:p>
                      <a:pPr algn="ctr">
                        <a:spcAft>
                          <a:spcPts val="0"/>
                        </a:spcAft>
                      </a:pPr>
                      <a:r>
                        <a:rPr lang="en-US" sz="1600" b="1" dirty="0">
                          <a:latin typeface="PLAN"/>
                          <a:ea typeface="Times New Roman"/>
                          <a:cs typeface="Times New Roman"/>
                        </a:rPr>
                        <a:t>5ZT VF5JFGL ;FDU|LGL </a:t>
                      </a:r>
                      <a:r>
                        <a:rPr lang="en-US" sz="1600" b="1" dirty="0" err="1">
                          <a:latin typeface="PLAN"/>
                          <a:ea typeface="Times New Roman"/>
                          <a:cs typeface="Times New Roman"/>
                        </a:rPr>
                        <a:t>lJUT</a:t>
                      </a:r>
                      <a:r>
                        <a:rPr lang="en-US" sz="1600" b="1" dirty="0">
                          <a:latin typeface="PLAN"/>
                          <a:ea typeface="Times New Roman"/>
                          <a:cs typeface="Times New Roman"/>
                        </a:rPr>
                        <a:t> </a:t>
                      </a:r>
                      <a:endParaRPr lang="en-US" sz="1600" b="1" dirty="0">
                        <a:latin typeface="Times New Roman"/>
                        <a:ea typeface="Times New Roman"/>
                      </a:endParaRPr>
                    </a:p>
                    <a:p>
                      <a:pPr algn="ctr">
                        <a:spcAft>
                          <a:spcPts val="0"/>
                        </a:spcAft>
                      </a:pPr>
                      <a:r>
                        <a:rPr lang="en-US" sz="1600" b="1" dirty="0">
                          <a:latin typeface="PLAN"/>
                          <a:ea typeface="Times New Roman"/>
                          <a:cs typeface="Times New Roman"/>
                        </a:rPr>
                        <a:t>ALH] 5[S[* s5L?F S,ZG]\ </a:t>
                      </a:r>
                      <a:r>
                        <a:rPr lang="en-US" sz="1600" b="1" dirty="0" err="1">
                          <a:latin typeface="PLAN"/>
                          <a:ea typeface="Times New Roman"/>
                          <a:cs typeface="Times New Roman"/>
                        </a:rPr>
                        <a:t>SJZf</a:t>
                      </a:r>
                      <a:endParaRPr lang="en-US" sz="1600" b="1" dirty="0">
                        <a:latin typeface="Times New Roman"/>
                        <a:ea typeface="Times New Roman"/>
                      </a:endParaRPr>
                    </a:p>
                  </a:txBody>
                  <a:tcPr marL="68580" marR="68580" marT="0" marB="0"/>
                </a:tc>
                <a:tc>
                  <a:txBody>
                    <a:bodyPr/>
                    <a:lstStyle/>
                    <a:p>
                      <a:pPr algn="ctr">
                        <a:spcAft>
                          <a:spcPts val="0"/>
                        </a:spcAft>
                      </a:pPr>
                      <a:r>
                        <a:rPr lang="en-US" sz="1600" b="1" dirty="0">
                          <a:latin typeface="PLAN"/>
                          <a:ea typeface="Times New Roman"/>
                          <a:cs typeface="Times New Roman"/>
                        </a:rPr>
                        <a:t>DTNFG DYS G\AZ</a:t>
                      </a:r>
                      <a:endParaRPr lang="en-US" sz="1600" b="1" dirty="0">
                        <a:latin typeface="Times New Roman"/>
                        <a:ea typeface="Times New Roman"/>
                      </a:endParaRPr>
                    </a:p>
                  </a:txBody>
                  <a:tcPr marL="68580" marR="68580" marT="0" marB="0"/>
                </a:tc>
                <a:tc>
                  <a:txBody>
                    <a:bodyPr/>
                    <a:lstStyle/>
                    <a:p>
                      <a:pPr algn="ctr">
                        <a:spcAft>
                          <a:spcPts val="0"/>
                        </a:spcAft>
                      </a:pPr>
                      <a:r>
                        <a:rPr lang="en-US" sz="1600" b="1">
                          <a:latin typeface="PLAN"/>
                          <a:ea typeface="Times New Roman"/>
                          <a:cs typeface="Times New Roman"/>
                        </a:rPr>
                        <a:t>SFpg*Z G\AZ</a:t>
                      </a:r>
                      <a:endParaRPr lang="en-US" sz="1600" b="1">
                        <a:latin typeface="Times New Roman"/>
                        <a:ea typeface="Times New Roman"/>
                      </a:endParaRPr>
                    </a:p>
                  </a:txBody>
                  <a:tcPr marL="68580" marR="68580" marT="0" marB="0"/>
                </a:tc>
              </a:tr>
              <a:tr h="360527">
                <a:tc>
                  <a:txBody>
                    <a:bodyPr/>
                    <a:lstStyle/>
                    <a:p>
                      <a:pPr algn="ctr">
                        <a:spcAft>
                          <a:spcPts val="0"/>
                        </a:spcAft>
                      </a:pPr>
                      <a:r>
                        <a:rPr lang="en-US" sz="1600" b="1" dirty="0">
                          <a:latin typeface="PLAN"/>
                          <a:ea typeface="Times New Roman"/>
                          <a:cs typeface="Times New Roman"/>
                        </a:rPr>
                        <a:t>1</a:t>
                      </a:r>
                      <a:endParaRPr lang="en-US" sz="1600" b="1" dirty="0">
                        <a:latin typeface="Times New Roman"/>
                        <a:ea typeface="Times New Roman"/>
                      </a:endParaRPr>
                    </a:p>
                  </a:txBody>
                  <a:tcPr marL="68580" marR="68580" marT="0" marB="0"/>
                </a:tc>
                <a:tc>
                  <a:txBody>
                    <a:bodyPr/>
                    <a:lstStyle/>
                    <a:p>
                      <a:pPr algn="ctr">
                        <a:lnSpc>
                          <a:spcPct val="150000"/>
                        </a:lnSpc>
                        <a:spcAft>
                          <a:spcPts val="0"/>
                        </a:spcAft>
                      </a:pPr>
                      <a:r>
                        <a:rPr lang="en-US" sz="1600" b="1">
                          <a:latin typeface="PLAN"/>
                          <a:ea typeface="Times New Roman"/>
                          <a:cs typeface="Times New Roman"/>
                        </a:rPr>
                        <a:t>2</a:t>
                      </a:r>
                      <a:endParaRPr lang="en-US" sz="1600" b="1">
                        <a:latin typeface="Times New Roman"/>
                        <a:ea typeface="Times New Roman"/>
                      </a:endParaRPr>
                    </a:p>
                  </a:txBody>
                  <a:tcPr marL="68580" marR="68580" marT="0" marB="0"/>
                </a:tc>
                <a:tc>
                  <a:txBody>
                    <a:bodyPr/>
                    <a:lstStyle/>
                    <a:p>
                      <a:pPr algn="ctr">
                        <a:lnSpc>
                          <a:spcPct val="150000"/>
                        </a:lnSpc>
                        <a:spcAft>
                          <a:spcPts val="0"/>
                        </a:spcAft>
                      </a:pPr>
                      <a:r>
                        <a:rPr lang="en-US" sz="1600" b="1">
                          <a:latin typeface="PLAN"/>
                          <a:ea typeface="Times New Roman"/>
                          <a:cs typeface="Times New Roman"/>
                        </a:rPr>
                        <a:t>3</a:t>
                      </a:r>
                      <a:endParaRPr lang="en-US" sz="1600" b="1">
                        <a:latin typeface="Times New Roman"/>
                        <a:ea typeface="Times New Roman"/>
                      </a:endParaRPr>
                    </a:p>
                  </a:txBody>
                  <a:tcPr marL="68580" marR="68580" marT="0" marB="0"/>
                </a:tc>
              </a:tr>
              <a:tr h="360527">
                <a:tc rowSpan="7">
                  <a:txBody>
                    <a:bodyPr/>
                    <a:lstStyle/>
                    <a:p>
                      <a:pPr>
                        <a:spcAft>
                          <a:spcPts val="0"/>
                        </a:spcAft>
                      </a:pPr>
                      <a:r>
                        <a:rPr lang="en-US" sz="1600" b="1" dirty="0" smtClean="0">
                          <a:latin typeface="PLAN"/>
                          <a:ea typeface="Times New Roman"/>
                          <a:cs typeface="Times New Roman"/>
                        </a:rPr>
                        <a:t>1. </a:t>
                      </a:r>
                      <a:r>
                        <a:rPr lang="en-US" sz="1600" b="1" dirty="0" err="1" smtClean="0">
                          <a:latin typeface="PLAN"/>
                          <a:ea typeface="Times New Roman"/>
                          <a:cs typeface="Times New Roman"/>
                        </a:rPr>
                        <a:t>slGXFGL</a:t>
                      </a:r>
                      <a:r>
                        <a:rPr lang="en-US" sz="1600" b="1" dirty="0" smtClean="0">
                          <a:latin typeface="PLAN"/>
                          <a:ea typeface="Times New Roman"/>
                          <a:cs typeface="Times New Roman"/>
                        </a:rPr>
                        <a:t> </a:t>
                      </a:r>
                      <a:r>
                        <a:rPr lang="en-US" sz="1600" b="1" dirty="0">
                          <a:latin typeface="PLAN"/>
                          <a:ea typeface="Times New Roman"/>
                          <a:cs typeface="Times New Roman"/>
                        </a:rPr>
                        <a:t>SIF” </a:t>
                      </a:r>
                      <a:r>
                        <a:rPr lang="en-US" sz="1600" b="1" dirty="0" err="1">
                          <a:latin typeface="PLAN"/>
                          <a:ea typeface="Times New Roman"/>
                          <a:cs typeface="Times New Roman"/>
                        </a:rPr>
                        <a:t>l;JFIGLf</a:t>
                      </a:r>
                      <a:r>
                        <a:rPr lang="en-US" sz="1600" b="1" dirty="0">
                          <a:latin typeface="PLAN"/>
                          <a:ea typeface="Times New Roman"/>
                          <a:cs typeface="Times New Roman"/>
                        </a:rPr>
                        <a:t> DTNFZIFNLGL </a:t>
                      </a:r>
                      <a:r>
                        <a:rPr lang="en-US" sz="1600" b="1" dirty="0" smtClean="0">
                          <a:latin typeface="PLAN"/>
                          <a:ea typeface="Times New Roman"/>
                          <a:cs typeface="Times New Roman"/>
                        </a:rPr>
                        <a:t>GS</a:t>
                      </a:r>
                      <a:r>
                        <a:rPr lang="en-US" sz="1600" b="1" dirty="0">
                          <a:latin typeface="PLAN"/>
                          <a:ea typeface="Times New Roman"/>
                          <a:cs typeface="Times New Roman"/>
                        </a:rPr>
                        <a:t>, </a:t>
                      </a:r>
                      <a:endParaRPr lang="en-US" sz="1600" b="1" dirty="0" smtClean="0">
                        <a:latin typeface="PLAN"/>
                        <a:ea typeface="Times New Roman"/>
                        <a:cs typeface="Times New Roman"/>
                      </a:endParaRPr>
                    </a:p>
                    <a:p>
                      <a:pPr>
                        <a:spcAft>
                          <a:spcPts val="0"/>
                        </a:spcAft>
                      </a:pPr>
                      <a:r>
                        <a:rPr lang="en-US" sz="1600" b="1" dirty="0" smtClean="0">
                          <a:latin typeface="PLAN"/>
                          <a:ea typeface="Times New Roman"/>
                          <a:cs typeface="Times New Roman"/>
                        </a:rPr>
                        <a:t>   WZFJT</a:t>
                      </a:r>
                      <a:r>
                        <a:rPr lang="en-US" sz="1600" b="1" dirty="0">
                          <a:latin typeface="PLAN"/>
                          <a:ea typeface="Times New Roman"/>
                          <a:cs typeface="Times New Roman"/>
                        </a:rPr>
                        <a:t>] SJZ</a:t>
                      </a:r>
                      <a:endParaRPr lang="en-US" sz="1600" b="1" dirty="0">
                        <a:latin typeface="Times New Roman"/>
                        <a:ea typeface="Times New Roman"/>
                      </a:endParaRPr>
                    </a:p>
                    <a:p>
                      <a:pPr>
                        <a:spcAft>
                          <a:spcPts val="0"/>
                        </a:spcAft>
                      </a:pPr>
                      <a:r>
                        <a:rPr lang="en-US" sz="1600" b="1" dirty="0">
                          <a:latin typeface="PLAN"/>
                          <a:ea typeface="Times New Roman"/>
                          <a:cs typeface="Times New Roman"/>
                        </a:rPr>
                        <a:t>2. OMD” G\.10DF\ DTNFG V[Hg*MGF </a:t>
                      </a:r>
                      <a:r>
                        <a:rPr lang="en-US" sz="1600" b="1" dirty="0" err="1" smtClean="0">
                          <a:latin typeface="PLAN"/>
                          <a:ea typeface="Times New Roman"/>
                          <a:cs typeface="Times New Roman"/>
                        </a:rPr>
                        <a:t>lGD^F</a:t>
                      </a:r>
                      <a:r>
                        <a:rPr lang="en-US" sz="1600" b="1" dirty="0">
                          <a:latin typeface="PLAN"/>
                          <a:ea typeface="Times New Roman"/>
                          <a:cs typeface="Times New Roman"/>
                        </a:rPr>
                        <a:t>]\S 5+M </a:t>
                      </a:r>
                      <a:r>
                        <a:rPr lang="en-US" sz="1600" b="1" dirty="0" smtClean="0">
                          <a:latin typeface="PLAN"/>
                          <a:ea typeface="Times New Roman"/>
                          <a:cs typeface="Times New Roman"/>
                        </a:rPr>
                        <a:t> </a:t>
                      </a:r>
                    </a:p>
                    <a:p>
                      <a:pPr>
                        <a:spcAft>
                          <a:spcPts val="0"/>
                        </a:spcAft>
                      </a:pPr>
                      <a:r>
                        <a:rPr lang="en-US" sz="1600" b="1" dirty="0" smtClean="0">
                          <a:latin typeface="PLAN"/>
                          <a:ea typeface="Times New Roman"/>
                          <a:cs typeface="Times New Roman"/>
                        </a:rPr>
                        <a:t>   WZFJT] SJZ</a:t>
                      </a:r>
                      <a:endParaRPr lang="en-US" sz="1600" b="1" dirty="0">
                        <a:latin typeface="Times New Roman"/>
                        <a:ea typeface="Times New Roman"/>
                      </a:endParaRPr>
                    </a:p>
                    <a:p>
                      <a:pPr>
                        <a:spcAft>
                          <a:spcPts val="0"/>
                        </a:spcAft>
                      </a:pPr>
                      <a:r>
                        <a:rPr lang="en-US" sz="1600" b="1" dirty="0">
                          <a:latin typeface="PLAN"/>
                          <a:ea typeface="Times New Roman"/>
                          <a:cs typeface="Times New Roman"/>
                        </a:rPr>
                        <a:t>3. OMD” G\.12AL R]\*^FL 5ZGL OZHGF </a:t>
                      </a:r>
                      <a:r>
                        <a:rPr lang="en-US" sz="1600" b="1" dirty="0" smtClean="0">
                          <a:latin typeface="PLAN"/>
                          <a:ea typeface="Times New Roman"/>
                          <a:cs typeface="Times New Roman"/>
                        </a:rPr>
                        <a:t>5|DF^F5</a:t>
                      </a:r>
                      <a:r>
                        <a:rPr lang="en-US" sz="1600" b="1" dirty="0">
                          <a:latin typeface="PLAN"/>
                          <a:ea typeface="Times New Roman"/>
                          <a:cs typeface="Times New Roman"/>
                        </a:rPr>
                        <a:t>+ </a:t>
                      </a:r>
                      <a:endParaRPr lang="en-US" sz="1600" b="1" dirty="0" smtClean="0">
                        <a:latin typeface="PLAN"/>
                        <a:ea typeface="Times New Roman"/>
                        <a:cs typeface="Times New Roman"/>
                      </a:endParaRPr>
                    </a:p>
                    <a:p>
                      <a:pPr>
                        <a:spcAft>
                          <a:spcPts val="0"/>
                        </a:spcAft>
                      </a:pPr>
                      <a:r>
                        <a:rPr lang="en-US" sz="1600" b="1" dirty="0" smtClean="0">
                          <a:latin typeface="PLAN"/>
                          <a:ea typeface="Times New Roman"/>
                          <a:cs typeface="Times New Roman"/>
                        </a:rPr>
                        <a:t>   D]S</a:t>
                      </a:r>
                      <a:r>
                        <a:rPr lang="en-US" sz="1600" b="1" dirty="0">
                          <a:latin typeface="PLAN"/>
                          <a:ea typeface="Times New Roman"/>
                          <a:cs typeface="Times New Roman"/>
                        </a:rPr>
                        <a:t>[,] SJZ</a:t>
                      </a:r>
                      <a:endParaRPr lang="en-US" sz="1600" b="1" dirty="0">
                        <a:latin typeface="Times New Roman"/>
                        <a:ea typeface="Times New Roman"/>
                      </a:endParaRPr>
                    </a:p>
                    <a:p>
                      <a:pPr>
                        <a:spcAft>
                          <a:spcPts val="0"/>
                        </a:spcAft>
                      </a:pPr>
                      <a:r>
                        <a:rPr lang="en-US" sz="1600" b="1" dirty="0">
                          <a:latin typeface="PLAN"/>
                          <a:ea typeface="Times New Roman"/>
                          <a:cs typeface="Times New Roman"/>
                        </a:rPr>
                        <a:t>4. OMD” G\.14DF\ JF\WM ,[JFDF\ </a:t>
                      </a:r>
                      <a:r>
                        <a:rPr lang="en-US" sz="1600" b="1" dirty="0" err="1">
                          <a:latin typeface="PLAN"/>
                          <a:ea typeface="Times New Roman"/>
                          <a:cs typeface="Times New Roman"/>
                        </a:rPr>
                        <a:t>VFjIM</a:t>
                      </a:r>
                      <a:r>
                        <a:rPr lang="en-US" sz="1600" b="1" dirty="0">
                          <a:latin typeface="PLAN"/>
                          <a:ea typeface="Times New Roman"/>
                          <a:cs typeface="Times New Roman"/>
                        </a:rPr>
                        <a:t> </a:t>
                      </a:r>
                      <a:r>
                        <a:rPr lang="en-US" sz="1600" b="1" dirty="0" smtClean="0">
                          <a:latin typeface="PLAN"/>
                          <a:ea typeface="Times New Roman"/>
                          <a:cs typeface="Times New Roman"/>
                        </a:rPr>
                        <a:t>CMI </a:t>
                      </a:r>
                      <a:r>
                        <a:rPr lang="en-US" sz="1600" b="1" dirty="0">
                          <a:latin typeface="PLAN"/>
                          <a:ea typeface="Times New Roman"/>
                          <a:cs typeface="Times New Roman"/>
                        </a:rPr>
                        <a:t>T[JF </a:t>
                      </a:r>
                      <a:endParaRPr lang="en-US" sz="1600" b="1" dirty="0" smtClean="0">
                        <a:latin typeface="PLAN"/>
                        <a:ea typeface="Times New Roman"/>
                        <a:cs typeface="Times New Roman"/>
                      </a:endParaRPr>
                    </a:p>
                    <a:p>
                      <a:pPr>
                        <a:spcAft>
                          <a:spcPts val="0"/>
                        </a:spcAft>
                      </a:pPr>
                      <a:r>
                        <a:rPr lang="en-US" sz="1600" b="1" dirty="0" smtClean="0">
                          <a:latin typeface="PLAN"/>
                          <a:ea typeface="Times New Roman"/>
                          <a:cs typeface="Times New Roman"/>
                        </a:rPr>
                        <a:t>   DT5+MGL </a:t>
                      </a:r>
                      <a:r>
                        <a:rPr lang="en-US" sz="1600" b="1" dirty="0">
                          <a:latin typeface="PLAN"/>
                          <a:ea typeface="Times New Roman"/>
                          <a:cs typeface="Times New Roman"/>
                        </a:rPr>
                        <a:t>IFNL ;FY[G]\ ;L,A\W </a:t>
                      </a:r>
                      <a:r>
                        <a:rPr lang="en-US" sz="1600" b="1" dirty="0" smtClean="0">
                          <a:latin typeface="PLAN"/>
                          <a:ea typeface="Times New Roman"/>
                          <a:cs typeface="Times New Roman"/>
                        </a:rPr>
                        <a:t>SJZ</a:t>
                      </a:r>
                      <a:endParaRPr lang="en-US" sz="1600" b="1" dirty="0">
                        <a:latin typeface="Times New Roman"/>
                        <a:ea typeface="Times New Roman"/>
                      </a:endParaRPr>
                    </a:p>
                    <a:p>
                      <a:pPr>
                        <a:spcAft>
                          <a:spcPts val="0"/>
                        </a:spcAft>
                      </a:pPr>
                      <a:r>
                        <a:rPr lang="en-US" sz="1600" b="1" dirty="0">
                          <a:latin typeface="PLAN"/>
                          <a:ea typeface="Times New Roman"/>
                          <a:cs typeface="Times New Roman"/>
                        </a:rPr>
                        <a:t>5. OMD” G\.14vV[DF\ V\W VG[ </a:t>
                      </a:r>
                      <a:r>
                        <a:rPr lang="en-US" sz="1600" b="1" dirty="0" smtClean="0">
                          <a:latin typeface="PLAN"/>
                          <a:ea typeface="Times New Roman"/>
                          <a:cs typeface="Times New Roman"/>
                        </a:rPr>
                        <a:t>VXST DTNFZMGL </a:t>
                      </a:r>
                    </a:p>
                    <a:p>
                      <a:pPr>
                        <a:spcAft>
                          <a:spcPts val="0"/>
                        </a:spcAft>
                      </a:pPr>
                      <a:r>
                        <a:rPr lang="en-US" sz="1600" b="1" dirty="0" smtClean="0">
                          <a:latin typeface="PLAN"/>
                          <a:ea typeface="Times New Roman"/>
                          <a:cs typeface="Times New Roman"/>
                        </a:rPr>
                        <a:t>   IFNL </a:t>
                      </a:r>
                      <a:r>
                        <a:rPr lang="en-US" sz="1600" b="1" dirty="0">
                          <a:latin typeface="PLAN"/>
                          <a:ea typeface="Times New Roman"/>
                          <a:cs typeface="Times New Roman"/>
                        </a:rPr>
                        <a:t>VG[ T[DGF ;</a:t>
                      </a:r>
                      <a:r>
                        <a:rPr lang="en-US" sz="1600" b="1" dirty="0" smtClean="0">
                          <a:latin typeface="PLAN"/>
                          <a:ea typeface="Times New Roman"/>
                          <a:cs typeface="Times New Roman"/>
                        </a:rPr>
                        <a:t>FYLNFZM </a:t>
                      </a:r>
                      <a:r>
                        <a:rPr lang="en-US" sz="1600" b="1" dirty="0" err="1">
                          <a:latin typeface="PLAN"/>
                          <a:ea typeface="Times New Roman"/>
                          <a:cs typeface="Times New Roman"/>
                        </a:rPr>
                        <a:t>wJFZF</a:t>
                      </a:r>
                      <a:r>
                        <a:rPr lang="en-US" sz="1600" b="1" dirty="0">
                          <a:latin typeface="PLAN"/>
                          <a:ea typeface="Times New Roman"/>
                          <a:cs typeface="Times New Roman"/>
                        </a:rPr>
                        <a:t> V[SZFZ </a:t>
                      </a:r>
                      <a:endParaRPr lang="en-US" sz="1600" b="1" dirty="0">
                        <a:latin typeface="Times New Roman"/>
                        <a:ea typeface="Times New Roman"/>
                      </a:endParaRPr>
                    </a:p>
                    <a:p>
                      <a:pPr>
                        <a:spcAft>
                          <a:spcPts val="0"/>
                        </a:spcAft>
                      </a:pPr>
                      <a:r>
                        <a:rPr lang="en-US" sz="1600" b="1" dirty="0">
                          <a:latin typeface="PLAN"/>
                          <a:ea typeface="Times New Roman"/>
                          <a:cs typeface="Times New Roman"/>
                        </a:rPr>
                        <a:t>6. DTNFZM 5F;[YL </a:t>
                      </a:r>
                      <a:r>
                        <a:rPr lang="en-US" sz="1600" b="1" dirty="0" err="1">
                          <a:latin typeface="PLAN"/>
                          <a:ea typeface="Times New Roman"/>
                          <a:cs typeface="Times New Roman"/>
                        </a:rPr>
                        <a:t>pDZ</a:t>
                      </a:r>
                      <a:r>
                        <a:rPr lang="en-US" sz="1600" b="1" dirty="0">
                          <a:latin typeface="PLAN"/>
                          <a:ea typeface="Times New Roman"/>
                          <a:cs typeface="Times New Roman"/>
                        </a:rPr>
                        <a:t> AFATDF\ </a:t>
                      </a:r>
                      <a:r>
                        <a:rPr lang="en-US" sz="1600" b="1" dirty="0" smtClean="0">
                          <a:latin typeface="PLAN"/>
                          <a:ea typeface="Times New Roman"/>
                          <a:cs typeface="Times New Roman"/>
                        </a:rPr>
                        <a:t>HM </a:t>
                      </a:r>
                      <a:r>
                        <a:rPr lang="en-US" sz="1600" b="1" dirty="0">
                          <a:latin typeface="PLAN"/>
                          <a:ea typeface="Times New Roman"/>
                          <a:cs typeface="Times New Roman"/>
                        </a:rPr>
                        <a:t>SMP </a:t>
                      </a:r>
                      <a:endParaRPr lang="en-US" sz="1600" b="1" dirty="0" smtClean="0">
                        <a:latin typeface="PLAN"/>
                        <a:ea typeface="Times New Roman"/>
                        <a:cs typeface="Times New Roman"/>
                      </a:endParaRPr>
                    </a:p>
                    <a:p>
                      <a:pPr>
                        <a:spcAft>
                          <a:spcPts val="0"/>
                        </a:spcAft>
                      </a:pPr>
                      <a:r>
                        <a:rPr lang="en-US" sz="1600" b="1" dirty="0" smtClean="0">
                          <a:latin typeface="PLAN"/>
                          <a:ea typeface="Times New Roman"/>
                          <a:cs typeface="Times New Roman"/>
                        </a:rPr>
                        <a:t>   V[SZFZGFDF </a:t>
                      </a:r>
                      <a:r>
                        <a:rPr lang="en-US" sz="1600" b="1" dirty="0">
                          <a:latin typeface="PLAN"/>
                          <a:ea typeface="Times New Roman"/>
                          <a:cs typeface="Times New Roman"/>
                        </a:rPr>
                        <a:t>,[JFDF\ </a:t>
                      </a:r>
                      <a:r>
                        <a:rPr lang="en-US" sz="1600" b="1" dirty="0" err="1">
                          <a:latin typeface="PLAN"/>
                          <a:ea typeface="Times New Roman"/>
                          <a:cs typeface="Times New Roman"/>
                        </a:rPr>
                        <a:t>VFjIF</a:t>
                      </a:r>
                      <a:r>
                        <a:rPr lang="en-US" sz="1600" b="1" dirty="0">
                          <a:latin typeface="PLAN"/>
                          <a:ea typeface="Times New Roman"/>
                          <a:cs typeface="Times New Roman"/>
                        </a:rPr>
                        <a:t> </a:t>
                      </a:r>
                      <a:r>
                        <a:rPr lang="en-US" sz="1600" b="1" dirty="0" smtClean="0">
                          <a:latin typeface="PLAN"/>
                          <a:ea typeface="Times New Roman"/>
                          <a:cs typeface="Times New Roman"/>
                        </a:rPr>
                        <a:t>CMI </a:t>
                      </a:r>
                      <a:r>
                        <a:rPr lang="en-US" sz="1600" b="1" dirty="0">
                          <a:latin typeface="PLAN"/>
                          <a:ea typeface="Times New Roman"/>
                          <a:cs typeface="Times New Roman"/>
                        </a:rPr>
                        <a:t>TM T[ VG[ </a:t>
                      </a:r>
                      <a:r>
                        <a:rPr lang="en-US" sz="1600" b="1" dirty="0" smtClean="0">
                          <a:latin typeface="PLAN"/>
                          <a:ea typeface="Times New Roman"/>
                          <a:cs typeface="Times New Roman"/>
                        </a:rPr>
                        <a:t>VFJF</a:t>
                      </a:r>
                    </a:p>
                    <a:p>
                      <a:pPr>
                        <a:spcAft>
                          <a:spcPts val="0"/>
                        </a:spcAft>
                      </a:pPr>
                      <a:r>
                        <a:rPr lang="en-US" sz="1600" b="1" dirty="0" smtClean="0">
                          <a:latin typeface="PLAN"/>
                          <a:ea typeface="Times New Roman"/>
                          <a:cs typeface="Times New Roman"/>
                        </a:rPr>
                        <a:t>   </a:t>
                      </a:r>
                      <a:r>
                        <a:rPr lang="en-US" sz="1600" b="1" dirty="0">
                          <a:latin typeface="PLAN"/>
                          <a:ea typeface="Times New Roman"/>
                          <a:cs typeface="Times New Roman"/>
                        </a:rPr>
                        <a:t>V[SZFZGFDFG] SJZ</a:t>
                      </a:r>
                      <a:endParaRPr lang="en-US" sz="1600" b="1" dirty="0">
                        <a:latin typeface="Times New Roman"/>
                        <a:ea typeface="Times New Roman"/>
                      </a:endParaRPr>
                    </a:p>
                    <a:p>
                      <a:pPr>
                        <a:spcAft>
                          <a:spcPts val="0"/>
                        </a:spcAft>
                      </a:pPr>
                      <a:r>
                        <a:rPr lang="en-US" sz="1600" b="1" dirty="0">
                          <a:latin typeface="PLAN"/>
                          <a:ea typeface="Times New Roman"/>
                          <a:cs typeface="Times New Roman"/>
                        </a:rPr>
                        <a:t>7. JF\WM ,[JFDF\ </a:t>
                      </a:r>
                      <a:r>
                        <a:rPr lang="en-US" sz="1600" b="1" dirty="0" err="1">
                          <a:latin typeface="PLAN"/>
                          <a:ea typeface="Times New Roman"/>
                          <a:cs typeface="Times New Roman"/>
                        </a:rPr>
                        <a:t>VFjIM</a:t>
                      </a:r>
                      <a:r>
                        <a:rPr lang="en-US" sz="1600" b="1" dirty="0">
                          <a:latin typeface="PLAN"/>
                          <a:ea typeface="Times New Roman"/>
                          <a:cs typeface="Times New Roman"/>
                        </a:rPr>
                        <a:t> CMI T[JF </a:t>
                      </a:r>
                      <a:r>
                        <a:rPr lang="en-US" sz="1600" b="1" dirty="0" smtClean="0">
                          <a:latin typeface="PLAN"/>
                          <a:ea typeface="Times New Roman"/>
                          <a:cs typeface="Times New Roman"/>
                        </a:rPr>
                        <a:t>DT5+M AFATGL </a:t>
                      </a:r>
                    </a:p>
                    <a:p>
                      <a:pPr>
                        <a:spcAft>
                          <a:spcPts val="0"/>
                        </a:spcAft>
                      </a:pPr>
                      <a:r>
                        <a:rPr lang="en-US" sz="1600" b="1" dirty="0" smtClean="0">
                          <a:latin typeface="PLAN"/>
                          <a:ea typeface="Times New Roman"/>
                          <a:cs typeface="Times New Roman"/>
                        </a:rPr>
                        <a:t>   5\CMR </a:t>
                      </a:r>
                      <a:r>
                        <a:rPr lang="en-US" sz="1600" b="1" dirty="0">
                          <a:latin typeface="PLAN"/>
                          <a:ea typeface="Times New Roman"/>
                          <a:cs typeface="Times New Roman"/>
                        </a:rPr>
                        <a:t>A]S VG</a:t>
                      </a:r>
                      <a:r>
                        <a:rPr lang="en-US" sz="1600" b="1" dirty="0" smtClean="0">
                          <a:latin typeface="PLAN"/>
                          <a:ea typeface="Times New Roman"/>
                          <a:cs typeface="Times New Roman"/>
                        </a:rPr>
                        <a:t>[ HM SMP ZMS) CMI TM T[G] SJZ</a:t>
                      </a:r>
                    </a:p>
                    <a:p>
                      <a:pPr>
                        <a:spcAft>
                          <a:spcPts val="0"/>
                        </a:spcAft>
                      </a:pPr>
                      <a:r>
                        <a:rPr lang="en-US" sz="1600" b="1" dirty="0" smtClean="0">
                          <a:latin typeface="PLAN"/>
                          <a:ea typeface="Times New Roman"/>
                          <a:cs typeface="Times New Roman"/>
                        </a:rPr>
                        <a:t>8. J^FJ5ZFI[,F VG[ OF*[,F S[ AU)[,F 5[5Z;L,G] </a:t>
                      </a:r>
                    </a:p>
                    <a:p>
                      <a:pPr>
                        <a:spcAft>
                          <a:spcPts val="0"/>
                        </a:spcAft>
                      </a:pPr>
                      <a:r>
                        <a:rPr lang="en-US" sz="1600" b="1" dirty="0" smtClean="0">
                          <a:latin typeface="PLAN"/>
                          <a:ea typeface="Times New Roman"/>
                          <a:cs typeface="Times New Roman"/>
                        </a:rPr>
                        <a:t>   SJZ</a:t>
                      </a:r>
                      <a:endParaRPr lang="en-US" sz="1600" b="1" dirty="0" smtClean="0">
                        <a:latin typeface="Times New Roman"/>
                        <a:ea typeface="Times New Roman"/>
                      </a:endParaRPr>
                    </a:p>
                    <a:p>
                      <a:pPr>
                        <a:spcAft>
                          <a:spcPts val="0"/>
                        </a:spcAft>
                      </a:pPr>
                      <a:r>
                        <a:rPr lang="en-US" sz="1600" b="1" dirty="0" smtClean="0">
                          <a:latin typeface="PLAN"/>
                          <a:ea typeface="Times New Roman"/>
                          <a:cs typeface="Times New Roman"/>
                        </a:rPr>
                        <a:t>9. J^FJ5ZFI[,F VG[ G]SXFGL 5FD[, BF; *[UG]\ </a:t>
                      </a:r>
                    </a:p>
                    <a:p>
                      <a:pPr>
                        <a:spcAft>
                          <a:spcPts val="0"/>
                        </a:spcAft>
                      </a:pPr>
                      <a:r>
                        <a:rPr lang="en-US" sz="1600" b="1" dirty="0" smtClean="0">
                          <a:latin typeface="PLAN"/>
                          <a:ea typeface="Times New Roman"/>
                          <a:cs typeface="Times New Roman"/>
                        </a:rPr>
                        <a:t>   5ZAL)LI]\</a:t>
                      </a:r>
                      <a:endParaRPr lang="en-US" sz="1600" b="1" dirty="0" smtClean="0">
                        <a:latin typeface="Times New Roman"/>
                        <a:ea typeface="Times New Roman"/>
                      </a:endParaRPr>
                    </a:p>
                    <a:p>
                      <a:pPr>
                        <a:spcAft>
                          <a:spcPts val="0"/>
                        </a:spcAft>
                      </a:pPr>
                      <a:r>
                        <a:rPr lang="en-US" sz="1600" b="1" dirty="0" smtClean="0">
                          <a:latin typeface="PLAN"/>
                          <a:ea typeface="Times New Roman"/>
                          <a:cs typeface="Times New Roman"/>
                        </a:rPr>
                        <a:t>10. J^FJ5ZFI[,F VG[ G]SXFGL 5FD[, :*[=5;L,G]\ </a:t>
                      </a:r>
                    </a:p>
                    <a:p>
                      <a:pPr>
                        <a:spcAft>
                          <a:spcPts val="0"/>
                        </a:spcAft>
                      </a:pPr>
                      <a:r>
                        <a:rPr lang="en-US" sz="1600" b="1" dirty="0" smtClean="0">
                          <a:latin typeface="PLAN"/>
                          <a:ea typeface="Times New Roman"/>
                          <a:cs typeface="Times New Roman"/>
                        </a:rPr>
                        <a:t>    5ZAL)LI]\ </a:t>
                      </a:r>
                      <a:endParaRPr lang="en-US" sz="1600" b="1" dirty="0" smtClean="0">
                        <a:latin typeface="Times New Roman"/>
                        <a:ea typeface="Times New Roman"/>
                      </a:endParaRPr>
                    </a:p>
                    <a:p>
                      <a:pPr>
                        <a:spcAft>
                          <a:spcPts val="0"/>
                        </a:spcAft>
                      </a:pPr>
                      <a:r>
                        <a:rPr lang="en-US" sz="1600" b="1" dirty="0" smtClean="0">
                          <a:latin typeface="PLAN"/>
                          <a:ea typeface="Times New Roman"/>
                          <a:cs typeface="Times New Roman"/>
                        </a:rPr>
                        <a:t>11. J^FJ5ZFI[, DTNFZMGL :,L5M WZFJT]\ SJZ</a:t>
                      </a:r>
                      <a:endParaRPr lang="en-US" sz="1600" b="1" dirty="0" smtClean="0">
                        <a:latin typeface="Times New Roman"/>
                        <a:ea typeface="Times New Roman"/>
                      </a:endParaRPr>
                    </a:p>
                    <a:p>
                      <a:pPr>
                        <a:spcAft>
                          <a:spcPts val="0"/>
                        </a:spcAft>
                      </a:pPr>
                      <a:endParaRPr lang="en-US" sz="1600" b="1" dirty="0">
                        <a:latin typeface="Times New Roman"/>
                        <a:ea typeface="Times New Roman"/>
                      </a:endParaRPr>
                    </a:p>
                  </a:txBody>
                  <a:tcPr marL="68580" marR="68580" marT="0" marB="0"/>
                </a:tc>
                <a:tc>
                  <a:txBody>
                    <a:bodyPr/>
                    <a:lstStyle/>
                    <a:p>
                      <a:pPr algn="ctr">
                        <a:lnSpc>
                          <a:spcPct val="150000"/>
                        </a:lnSpc>
                        <a:spcAft>
                          <a:spcPts val="0"/>
                        </a:spcAft>
                      </a:pPr>
                      <a:r>
                        <a:rPr lang="en-US" sz="1600" b="1" dirty="0">
                          <a:latin typeface="PLAN"/>
                          <a:ea typeface="Times New Roman"/>
                          <a:cs typeface="Times New Roman"/>
                        </a:rPr>
                        <a:t>1 YL 40</a:t>
                      </a:r>
                      <a:endParaRPr lang="en-US" sz="1600" b="1" dirty="0">
                        <a:latin typeface="Times New Roman"/>
                        <a:ea typeface="Times New Roman"/>
                      </a:endParaRPr>
                    </a:p>
                  </a:txBody>
                  <a:tcPr marL="68580" marR="68580" marT="0" marB="0"/>
                </a:tc>
                <a:tc>
                  <a:txBody>
                    <a:bodyPr/>
                    <a:lstStyle/>
                    <a:p>
                      <a:pPr algn="ctr">
                        <a:lnSpc>
                          <a:spcPct val="150000"/>
                        </a:lnSpc>
                        <a:spcAft>
                          <a:spcPts val="0"/>
                        </a:spcAft>
                      </a:pPr>
                      <a:r>
                        <a:rPr lang="en-US" sz="1600" b="1">
                          <a:latin typeface="PLAN"/>
                          <a:ea typeface="Times New Roman"/>
                          <a:cs typeface="Times New Roman"/>
                        </a:rPr>
                        <a:t>1v;L</a:t>
                      </a:r>
                      <a:endParaRPr lang="en-US" sz="1600" b="1">
                        <a:latin typeface="Times New Roman"/>
                        <a:ea typeface="Times New Roman"/>
                      </a:endParaRPr>
                    </a:p>
                  </a:txBody>
                  <a:tcPr marL="68580" marR="68580" marT="0" marB="0"/>
                </a:tc>
              </a:tr>
              <a:tr h="360527">
                <a:tc vMerge="1">
                  <a:txBody>
                    <a:bodyPr/>
                    <a:lstStyle/>
                    <a:p>
                      <a:endParaRPr lang="en-US"/>
                    </a:p>
                  </a:txBody>
                  <a:tcPr/>
                </a:tc>
                <a:tc>
                  <a:txBody>
                    <a:bodyPr/>
                    <a:lstStyle/>
                    <a:p>
                      <a:pPr algn="ctr">
                        <a:lnSpc>
                          <a:spcPct val="150000"/>
                        </a:lnSpc>
                        <a:spcAft>
                          <a:spcPts val="0"/>
                        </a:spcAft>
                      </a:pPr>
                      <a:r>
                        <a:rPr lang="en-US" sz="1600" b="1" dirty="0">
                          <a:latin typeface="PLAN"/>
                          <a:ea typeface="Times New Roman"/>
                          <a:cs typeface="Times New Roman"/>
                        </a:rPr>
                        <a:t>41 YL 80</a:t>
                      </a:r>
                      <a:endParaRPr lang="en-US" sz="1600" b="1" dirty="0">
                        <a:latin typeface="Times New Roman"/>
                        <a:ea typeface="Times New Roman"/>
                      </a:endParaRPr>
                    </a:p>
                  </a:txBody>
                  <a:tcPr marL="68580" marR="68580" marT="0" marB="0"/>
                </a:tc>
                <a:tc>
                  <a:txBody>
                    <a:bodyPr/>
                    <a:lstStyle/>
                    <a:p>
                      <a:pPr algn="ctr">
                        <a:lnSpc>
                          <a:spcPct val="150000"/>
                        </a:lnSpc>
                        <a:spcAft>
                          <a:spcPts val="0"/>
                        </a:spcAft>
                      </a:pPr>
                      <a:r>
                        <a:rPr lang="en-US" sz="1600" b="1" dirty="0">
                          <a:latin typeface="PLAN"/>
                          <a:ea typeface="Times New Roman"/>
                          <a:cs typeface="Times New Roman"/>
                        </a:rPr>
                        <a:t>2v;L</a:t>
                      </a:r>
                      <a:endParaRPr lang="en-US" sz="1600" b="1" dirty="0">
                        <a:latin typeface="Times New Roman"/>
                        <a:ea typeface="Times New Roman"/>
                      </a:endParaRPr>
                    </a:p>
                  </a:txBody>
                  <a:tcPr marL="68580" marR="68580" marT="0" marB="0"/>
                </a:tc>
              </a:tr>
              <a:tr h="360527">
                <a:tc vMerge="1">
                  <a:txBody>
                    <a:bodyPr/>
                    <a:lstStyle/>
                    <a:p>
                      <a:endParaRPr lang="en-US"/>
                    </a:p>
                  </a:txBody>
                  <a:tcPr/>
                </a:tc>
                <a:tc>
                  <a:txBody>
                    <a:bodyPr/>
                    <a:lstStyle/>
                    <a:p>
                      <a:pPr algn="ctr">
                        <a:lnSpc>
                          <a:spcPct val="150000"/>
                        </a:lnSpc>
                        <a:spcAft>
                          <a:spcPts val="0"/>
                        </a:spcAft>
                      </a:pPr>
                      <a:r>
                        <a:rPr lang="en-US" sz="1600" b="1" dirty="0">
                          <a:latin typeface="PLAN"/>
                          <a:ea typeface="Times New Roman"/>
                          <a:cs typeface="Times New Roman"/>
                        </a:rPr>
                        <a:t>81 YL 120</a:t>
                      </a:r>
                      <a:endParaRPr lang="en-US" sz="1600" b="1" dirty="0">
                        <a:latin typeface="Times New Roman"/>
                        <a:ea typeface="Times New Roman"/>
                      </a:endParaRPr>
                    </a:p>
                  </a:txBody>
                  <a:tcPr marL="68580" marR="68580" marT="0" marB="0"/>
                </a:tc>
                <a:tc>
                  <a:txBody>
                    <a:bodyPr/>
                    <a:lstStyle/>
                    <a:p>
                      <a:pPr algn="ctr">
                        <a:lnSpc>
                          <a:spcPct val="150000"/>
                        </a:lnSpc>
                        <a:spcAft>
                          <a:spcPts val="0"/>
                        </a:spcAft>
                      </a:pPr>
                      <a:r>
                        <a:rPr lang="en-US" sz="1600" b="1" dirty="0">
                          <a:latin typeface="PLAN"/>
                          <a:ea typeface="Times New Roman"/>
                          <a:cs typeface="Times New Roman"/>
                        </a:rPr>
                        <a:t>3v;L</a:t>
                      </a:r>
                      <a:endParaRPr lang="en-US" sz="1600" b="1" dirty="0">
                        <a:latin typeface="Times New Roman"/>
                        <a:ea typeface="Times New Roman"/>
                      </a:endParaRPr>
                    </a:p>
                  </a:txBody>
                  <a:tcPr marL="68580" marR="68580" marT="0" marB="0"/>
                </a:tc>
              </a:tr>
              <a:tr h="360527">
                <a:tc vMerge="1">
                  <a:txBody>
                    <a:bodyPr/>
                    <a:lstStyle/>
                    <a:p>
                      <a:endParaRPr lang="en-US"/>
                    </a:p>
                  </a:txBody>
                  <a:tcPr/>
                </a:tc>
                <a:tc>
                  <a:txBody>
                    <a:bodyPr/>
                    <a:lstStyle/>
                    <a:p>
                      <a:pPr algn="ctr">
                        <a:lnSpc>
                          <a:spcPct val="150000"/>
                        </a:lnSpc>
                        <a:spcAft>
                          <a:spcPts val="0"/>
                        </a:spcAft>
                      </a:pPr>
                      <a:r>
                        <a:rPr lang="en-US" sz="1600" b="1" dirty="0">
                          <a:latin typeface="PLAN"/>
                          <a:ea typeface="Times New Roman"/>
                          <a:cs typeface="Times New Roman"/>
                        </a:rPr>
                        <a:t>121 YL 160</a:t>
                      </a:r>
                      <a:endParaRPr lang="en-US" sz="1600" b="1" dirty="0">
                        <a:latin typeface="Times New Roman"/>
                        <a:ea typeface="Times New Roman"/>
                      </a:endParaRPr>
                    </a:p>
                  </a:txBody>
                  <a:tcPr marL="68580" marR="68580" marT="0" marB="0"/>
                </a:tc>
                <a:tc>
                  <a:txBody>
                    <a:bodyPr/>
                    <a:lstStyle/>
                    <a:p>
                      <a:pPr algn="ctr">
                        <a:lnSpc>
                          <a:spcPct val="150000"/>
                        </a:lnSpc>
                        <a:spcAft>
                          <a:spcPts val="0"/>
                        </a:spcAft>
                      </a:pPr>
                      <a:r>
                        <a:rPr lang="en-US" sz="1600" b="1" dirty="0">
                          <a:latin typeface="PLAN"/>
                          <a:ea typeface="Times New Roman"/>
                          <a:cs typeface="Times New Roman"/>
                        </a:rPr>
                        <a:t>4v;L</a:t>
                      </a:r>
                      <a:endParaRPr lang="en-US" sz="1600" b="1" dirty="0">
                        <a:latin typeface="Times New Roman"/>
                        <a:ea typeface="Times New Roman"/>
                      </a:endParaRPr>
                    </a:p>
                  </a:txBody>
                  <a:tcPr marL="68580" marR="68580" marT="0" marB="0"/>
                </a:tc>
              </a:tr>
              <a:tr h="360527">
                <a:tc vMerge="1">
                  <a:txBody>
                    <a:bodyPr/>
                    <a:lstStyle/>
                    <a:p>
                      <a:endParaRPr lang="en-US"/>
                    </a:p>
                  </a:txBody>
                  <a:tcPr/>
                </a:tc>
                <a:tc>
                  <a:txBody>
                    <a:bodyPr/>
                    <a:lstStyle/>
                    <a:p>
                      <a:pPr algn="ctr">
                        <a:lnSpc>
                          <a:spcPct val="150000"/>
                        </a:lnSpc>
                        <a:spcAft>
                          <a:spcPts val="0"/>
                        </a:spcAft>
                      </a:pPr>
                      <a:r>
                        <a:rPr lang="en-US" sz="1600" b="1">
                          <a:latin typeface="PLAN"/>
                          <a:ea typeface="Times New Roman"/>
                          <a:cs typeface="Times New Roman"/>
                        </a:rPr>
                        <a:t>161 YL 200</a:t>
                      </a:r>
                      <a:endParaRPr lang="en-US" sz="1600" b="1">
                        <a:latin typeface="Times New Roman"/>
                        <a:ea typeface="Times New Roman"/>
                      </a:endParaRPr>
                    </a:p>
                  </a:txBody>
                  <a:tcPr marL="68580" marR="68580" marT="0" marB="0"/>
                </a:tc>
                <a:tc>
                  <a:txBody>
                    <a:bodyPr/>
                    <a:lstStyle/>
                    <a:p>
                      <a:pPr algn="ctr">
                        <a:lnSpc>
                          <a:spcPct val="150000"/>
                        </a:lnSpc>
                        <a:spcAft>
                          <a:spcPts val="0"/>
                        </a:spcAft>
                      </a:pPr>
                      <a:r>
                        <a:rPr lang="en-US" sz="1600" b="1" dirty="0">
                          <a:latin typeface="PLAN"/>
                          <a:ea typeface="Times New Roman"/>
                          <a:cs typeface="Times New Roman"/>
                        </a:rPr>
                        <a:t>5v;L</a:t>
                      </a:r>
                      <a:endParaRPr lang="en-US" sz="1600" b="1" dirty="0">
                        <a:latin typeface="Times New Roman"/>
                        <a:ea typeface="Times New Roman"/>
                      </a:endParaRPr>
                    </a:p>
                  </a:txBody>
                  <a:tcPr marL="68580" marR="68580" marT="0" marB="0"/>
                </a:tc>
              </a:tr>
              <a:tr h="360527">
                <a:tc vMerge="1">
                  <a:txBody>
                    <a:bodyPr/>
                    <a:lstStyle/>
                    <a:p>
                      <a:endParaRPr lang="en-US"/>
                    </a:p>
                  </a:txBody>
                  <a:tcPr/>
                </a:tc>
                <a:tc>
                  <a:txBody>
                    <a:bodyPr/>
                    <a:lstStyle/>
                    <a:p>
                      <a:pPr algn="ctr">
                        <a:lnSpc>
                          <a:spcPct val="150000"/>
                        </a:lnSpc>
                        <a:spcAft>
                          <a:spcPts val="0"/>
                        </a:spcAft>
                      </a:pPr>
                      <a:r>
                        <a:rPr lang="en-US" sz="1600" b="1" dirty="0">
                          <a:latin typeface="PLAN"/>
                          <a:ea typeface="Times New Roman"/>
                          <a:cs typeface="Times New Roman"/>
                        </a:rPr>
                        <a:t>201 YL 240</a:t>
                      </a:r>
                      <a:endParaRPr lang="en-US" sz="1600" b="1" dirty="0">
                        <a:latin typeface="Times New Roman"/>
                        <a:ea typeface="Times New Roman"/>
                      </a:endParaRPr>
                    </a:p>
                  </a:txBody>
                  <a:tcPr marL="68580" marR="68580" marT="0" marB="0"/>
                </a:tc>
                <a:tc>
                  <a:txBody>
                    <a:bodyPr/>
                    <a:lstStyle/>
                    <a:p>
                      <a:pPr algn="ctr">
                        <a:lnSpc>
                          <a:spcPct val="150000"/>
                        </a:lnSpc>
                        <a:spcAft>
                          <a:spcPts val="0"/>
                        </a:spcAft>
                      </a:pPr>
                      <a:r>
                        <a:rPr lang="en-US" sz="1600" b="1" dirty="0">
                          <a:latin typeface="PLAN"/>
                          <a:ea typeface="Times New Roman"/>
                          <a:cs typeface="Times New Roman"/>
                        </a:rPr>
                        <a:t>6v;L</a:t>
                      </a:r>
                      <a:endParaRPr lang="en-US" sz="1600" b="1" dirty="0">
                        <a:latin typeface="Times New Roman"/>
                        <a:ea typeface="Times New Roman"/>
                      </a:endParaRPr>
                    </a:p>
                  </a:txBody>
                  <a:tcPr marL="68580" marR="68580" marT="0" marB="0"/>
                </a:tc>
              </a:tr>
              <a:tr h="3465631">
                <a:tc vMerge="1">
                  <a:txBody>
                    <a:bodyPr/>
                    <a:lstStyle/>
                    <a:p>
                      <a:endParaRPr lang="en-US"/>
                    </a:p>
                  </a:txBody>
                  <a:tcPr/>
                </a:tc>
                <a:tc>
                  <a:txBody>
                    <a:bodyPr/>
                    <a:lstStyle/>
                    <a:p>
                      <a:pPr algn="ctr">
                        <a:lnSpc>
                          <a:spcPct val="150000"/>
                        </a:lnSpc>
                        <a:spcAft>
                          <a:spcPts val="0"/>
                        </a:spcAft>
                      </a:pPr>
                      <a:r>
                        <a:rPr lang="en-US" sz="1600" b="1" dirty="0">
                          <a:latin typeface="PLAN"/>
                          <a:ea typeface="Times New Roman"/>
                          <a:cs typeface="Times New Roman"/>
                        </a:rPr>
                        <a:t>241 YL 275</a:t>
                      </a:r>
                      <a:endParaRPr lang="en-US" sz="1600" b="1" dirty="0">
                        <a:latin typeface="Times New Roman"/>
                        <a:ea typeface="Times New Roman"/>
                      </a:endParaRPr>
                    </a:p>
                  </a:txBody>
                  <a:tcPr marL="68580" marR="68580" marT="0" marB="0"/>
                </a:tc>
                <a:tc>
                  <a:txBody>
                    <a:bodyPr/>
                    <a:lstStyle/>
                    <a:p>
                      <a:pPr algn="ctr">
                        <a:lnSpc>
                          <a:spcPct val="150000"/>
                        </a:lnSpc>
                        <a:spcAft>
                          <a:spcPts val="0"/>
                        </a:spcAft>
                      </a:pPr>
                      <a:r>
                        <a:rPr lang="en-US" sz="1600" b="1" dirty="0">
                          <a:latin typeface="PLAN"/>
                          <a:ea typeface="Times New Roman"/>
                          <a:cs typeface="Times New Roman"/>
                        </a:rPr>
                        <a:t>7v;L</a:t>
                      </a:r>
                      <a:endParaRPr lang="en-US" sz="1600" b="1" dirty="0">
                        <a:latin typeface="Times New Roman"/>
                        <a:ea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82342">
            <a:off x="-762000" y="228600"/>
            <a:ext cx="762000" cy="426719"/>
          </a:xfrm>
        </p:spPr>
        <p:txBody>
          <a:bodyPr>
            <a:normAutofit/>
          </a:bodyPr>
          <a:lstStyle/>
          <a:p>
            <a:endParaRPr lang="en-US" sz="2000" b="1" dirty="0">
              <a:solidFill>
                <a:srgbClr val="0070C0"/>
              </a:solidFill>
              <a:latin typeface="PLAN" pitchFamily="2" charset="0"/>
            </a:endParaRPr>
          </a:p>
        </p:txBody>
      </p:sp>
      <p:graphicFrame>
        <p:nvGraphicFramePr>
          <p:cNvPr id="5" name="Content Placeholder 4"/>
          <p:cNvGraphicFramePr>
            <a:graphicFrameLocks noGrp="1"/>
          </p:cNvGraphicFramePr>
          <p:nvPr>
            <p:ph idx="1"/>
          </p:nvPr>
        </p:nvGraphicFramePr>
        <p:xfrm>
          <a:off x="457200" y="228601"/>
          <a:ext cx="8229600" cy="5867398"/>
        </p:xfrm>
        <a:graphic>
          <a:graphicData uri="http://schemas.openxmlformats.org/drawingml/2006/table">
            <a:tbl>
              <a:tblPr firstRow="1" bandRow="1">
                <a:tableStyleId>{5C22544A-7EE6-4342-B048-85BDC9FD1C3A}</a:tableStyleId>
              </a:tblPr>
              <a:tblGrid>
                <a:gridCol w="4038600"/>
                <a:gridCol w="2095500"/>
                <a:gridCol w="2095500"/>
              </a:tblGrid>
              <a:tr h="621174">
                <a:tc>
                  <a:txBody>
                    <a:bodyPr/>
                    <a:lstStyle/>
                    <a:p>
                      <a:pPr algn="ctr"/>
                      <a:r>
                        <a:rPr lang="en-US" sz="1600" b="1" dirty="0" err="1" smtClean="0">
                          <a:solidFill>
                            <a:schemeClr val="tx1"/>
                          </a:solidFill>
                          <a:latin typeface="PLAN" pitchFamily="2" charset="0"/>
                        </a:rPr>
                        <a:t>sVgI</a:t>
                      </a:r>
                      <a:r>
                        <a:rPr lang="en-US" sz="1600" b="1" dirty="0" smtClean="0">
                          <a:solidFill>
                            <a:schemeClr val="tx1"/>
                          </a:solidFill>
                          <a:latin typeface="PLAN" pitchFamily="2" charset="0"/>
                        </a:rPr>
                        <a:t> RLH J:T]</a:t>
                      </a:r>
                      <a:r>
                        <a:rPr lang="en-US" sz="1600" b="1" dirty="0" err="1" smtClean="0">
                          <a:solidFill>
                            <a:schemeClr val="tx1"/>
                          </a:solidFill>
                          <a:latin typeface="PLAN" pitchFamily="2" charset="0"/>
                        </a:rPr>
                        <a:t>VMf</a:t>
                      </a:r>
                      <a:r>
                        <a:rPr lang="en-US" sz="1600" b="1" dirty="0" smtClean="0">
                          <a:solidFill>
                            <a:schemeClr val="tx1"/>
                          </a:solidFill>
                          <a:latin typeface="PLAN" pitchFamily="2" charset="0"/>
                        </a:rPr>
                        <a:t> +LH] 5[S[*</a:t>
                      </a:r>
                      <a:br>
                        <a:rPr lang="en-US" sz="1600" b="1" dirty="0" smtClean="0">
                          <a:solidFill>
                            <a:schemeClr val="tx1"/>
                          </a:solidFill>
                          <a:latin typeface="PLAN" pitchFamily="2" charset="0"/>
                        </a:rPr>
                      </a:br>
                      <a:r>
                        <a:rPr lang="en-US" sz="1600" b="1" dirty="0" err="1" smtClean="0">
                          <a:solidFill>
                            <a:schemeClr val="tx1"/>
                          </a:solidFill>
                          <a:latin typeface="PLAN" pitchFamily="2" charset="0"/>
                        </a:rPr>
                        <a:t>sBFBL</a:t>
                      </a:r>
                      <a:r>
                        <a:rPr lang="en-US" sz="1600" b="1" dirty="0" smtClean="0">
                          <a:solidFill>
                            <a:schemeClr val="tx1"/>
                          </a:solidFill>
                          <a:latin typeface="PLAN" pitchFamily="2" charset="0"/>
                        </a:rPr>
                        <a:t> S,ZG]\ </a:t>
                      </a:r>
                      <a:r>
                        <a:rPr lang="en-US" sz="1600" b="1" dirty="0" err="1" smtClean="0">
                          <a:solidFill>
                            <a:schemeClr val="tx1"/>
                          </a:solidFill>
                          <a:latin typeface="PLAN" pitchFamily="2" charset="0"/>
                        </a:rPr>
                        <a:t>SJZf</a:t>
                      </a:r>
                      <a:endParaRPr lang="en-US" sz="1600" dirty="0">
                        <a:solidFill>
                          <a:schemeClr val="tx1"/>
                        </a:solidFill>
                        <a:latin typeface="PLAN" pitchFamily="2" charset="0"/>
                      </a:endParaRPr>
                    </a:p>
                  </a:txBody>
                  <a:tcPr/>
                </a:tc>
                <a:tc rowSpan="3">
                  <a:txBody>
                    <a:bodyPr/>
                    <a:lstStyle/>
                    <a:p>
                      <a:endParaRPr lang="en-US" sz="1600" dirty="0"/>
                    </a:p>
                  </a:txBody>
                  <a:tcPr>
                    <a:lnB w="12700" cap="flat" cmpd="sng" algn="ctr">
                      <a:solidFill>
                        <a:schemeClr val="tx1"/>
                      </a:solidFill>
                      <a:prstDash val="solid"/>
                      <a:round/>
                      <a:headEnd type="none" w="med" len="med"/>
                      <a:tailEnd type="none" w="med" len="med"/>
                    </a:lnB>
                  </a:tcPr>
                </a:tc>
                <a:tc rowSpan="3">
                  <a:txBody>
                    <a:bodyPr/>
                    <a:lstStyle/>
                    <a:p>
                      <a:endParaRPr lang="en-US" sz="1600" dirty="0"/>
                    </a:p>
                  </a:txBody>
                  <a:tcPr>
                    <a:lnB w="12700" cap="flat" cmpd="sng" algn="ctr">
                      <a:solidFill>
                        <a:schemeClr val="tx1"/>
                      </a:solidFill>
                      <a:prstDash val="solid"/>
                      <a:round/>
                      <a:headEnd type="none" w="med" len="med"/>
                      <a:tailEnd type="none" w="med" len="med"/>
                    </a:lnB>
                  </a:tcPr>
                </a:tc>
              </a:tr>
              <a:tr h="4853904">
                <a:tc>
                  <a:txBody>
                    <a:bodyPr/>
                    <a:lstStyle/>
                    <a:p>
                      <a:pPr>
                        <a:lnSpc>
                          <a:spcPct val="150000"/>
                        </a:lnSpc>
                      </a:pPr>
                      <a:r>
                        <a:rPr lang="en-US" sz="1600" b="1" kern="1200" dirty="0" smtClean="0">
                          <a:solidFill>
                            <a:srgbClr val="7030A0"/>
                          </a:solidFill>
                          <a:latin typeface="PLAN" pitchFamily="2" charset="0"/>
                          <a:ea typeface="+mn-ea"/>
                          <a:cs typeface="+mn-cs"/>
                        </a:rPr>
                        <a:t>1. DTNFG DYSGF 5|D]B </a:t>
                      </a:r>
                      <a:r>
                        <a:rPr lang="en-US" sz="1600" b="1" kern="1200" dirty="0" err="1" smtClean="0">
                          <a:solidFill>
                            <a:srgbClr val="7030A0"/>
                          </a:solidFill>
                          <a:latin typeface="PLAN" pitchFamily="2" charset="0"/>
                          <a:ea typeface="+mn-ea"/>
                          <a:cs typeface="+mn-cs"/>
                        </a:rPr>
                        <a:t>VlWSFZLGL</a:t>
                      </a:r>
                      <a:r>
                        <a:rPr lang="en-US" sz="1600" b="1" kern="1200" dirty="0" smtClean="0">
                          <a:solidFill>
                            <a:srgbClr val="7030A0"/>
                          </a:solidFill>
                          <a:latin typeface="PLAN" pitchFamily="2" charset="0"/>
                          <a:ea typeface="+mn-ea"/>
                          <a:cs typeface="+mn-cs"/>
                        </a:rPr>
                        <a:t> 5]:TLSF WZFJT] </a:t>
                      </a:r>
                    </a:p>
                    <a:p>
                      <a:pPr>
                        <a:lnSpc>
                          <a:spcPct val="150000"/>
                        </a:lnSpc>
                      </a:pPr>
                      <a:r>
                        <a:rPr lang="en-US" sz="1600" b="1" kern="1200" dirty="0" smtClean="0">
                          <a:solidFill>
                            <a:srgbClr val="7030A0"/>
                          </a:solidFill>
                          <a:latin typeface="PLAN" pitchFamily="2" charset="0"/>
                          <a:ea typeface="+mn-ea"/>
                          <a:cs typeface="+mn-cs"/>
                        </a:rPr>
                        <a:t>  </a:t>
                      </a:r>
                      <a:r>
                        <a:rPr lang="en-US" sz="1600" b="1" kern="1200" baseline="0" dirty="0" smtClean="0">
                          <a:solidFill>
                            <a:srgbClr val="7030A0"/>
                          </a:solidFill>
                          <a:latin typeface="PLAN" pitchFamily="2" charset="0"/>
                          <a:ea typeface="+mn-ea"/>
                          <a:cs typeface="+mn-cs"/>
                        </a:rPr>
                        <a:t> </a:t>
                      </a:r>
                      <a:r>
                        <a:rPr lang="en-US" sz="1600" b="1" kern="1200" dirty="0" smtClean="0">
                          <a:solidFill>
                            <a:srgbClr val="7030A0"/>
                          </a:solidFill>
                          <a:latin typeface="PLAN" pitchFamily="2" charset="0"/>
                          <a:ea typeface="+mn-ea"/>
                          <a:cs typeface="+mn-cs"/>
                        </a:rPr>
                        <a:t>SJZ</a:t>
                      </a:r>
                      <a:endParaRPr lang="en-US" sz="1600" dirty="0" smtClean="0">
                        <a:solidFill>
                          <a:srgbClr val="7030A0"/>
                        </a:solidFill>
                        <a:latin typeface="PLAN" pitchFamily="2" charset="0"/>
                      </a:endParaRPr>
                    </a:p>
                    <a:p>
                      <a:pPr>
                        <a:lnSpc>
                          <a:spcPct val="150000"/>
                        </a:lnSpc>
                      </a:pPr>
                      <a:r>
                        <a:rPr lang="en-US" sz="1600" b="1" kern="1200" dirty="0" smtClean="0">
                          <a:solidFill>
                            <a:srgbClr val="7030A0"/>
                          </a:solidFill>
                          <a:latin typeface="PLAN" pitchFamily="2" charset="0"/>
                          <a:ea typeface="+mn-ea"/>
                          <a:cs typeface="+mn-cs"/>
                        </a:rPr>
                        <a:t>2. </a:t>
                      </a:r>
                      <a:r>
                        <a:rPr lang="en-US" sz="1600" b="1" kern="1200" dirty="0" err="1" smtClean="0">
                          <a:solidFill>
                            <a:srgbClr val="7030A0"/>
                          </a:solidFill>
                          <a:latin typeface="PLAN" pitchFamily="2" charset="0"/>
                          <a:ea typeface="+mn-ea"/>
                          <a:cs typeface="+mn-cs"/>
                        </a:rPr>
                        <a:t>lJHF</a:t>
                      </a:r>
                      <a:r>
                        <a:rPr lang="en-US" sz="1600" b="1" kern="1200" dirty="0" smtClean="0">
                          <a:solidFill>
                            <a:srgbClr val="7030A0"/>
                          </a:solidFill>
                          <a:latin typeface="PLAN" pitchFamily="2" charset="0"/>
                          <a:ea typeface="+mn-ea"/>
                          <a:cs typeface="+mn-cs"/>
                        </a:rPr>
                        <a:t>_] DTNFG DXLG JF5ZJFGL ;]RGFVM</a:t>
                      </a:r>
                      <a:endParaRPr lang="en-US" sz="1600" dirty="0" smtClean="0">
                        <a:solidFill>
                          <a:srgbClr val="7030A0"/>
                        </a:solidFill>
                        <a:latin typeface="PLAN" pitchFamily="2" charset="0"/>
                      </a:endParaRPr>
                    </a:p>
                    <a:p>
                      <a:pPr>
                        <a:lnSpc>
                          <a:spcPct val="150000"/>
                        </a:lnSpc>
                      </a:pPr>
                      <a:r>
                        <a:rPr lang="en-US" sz="1600" b="1" kern="1200" dirty="0" smtClean="0">
                          <a:solidFill>
                            <a:srgbClr val="7030A0"/>
                          </a:solidFill>
                          <a:latin typeface="PLAN" pitchFamily="2" charset="0"/>
                          <a:ea typeface="+mn-ea"/>
                          <a:cs typeface="+mn-cs"/>
                        </a:rPr>
                        <a:t>3. </a:t>
                      </a:r>
                      <a:r>
                        <a:rPr lang="en-US" sz="1600" b="1" kern="1200" dirty="0" err="1" smtClean="0">
                          <a:solidFill>
                            <a:srgbClr val="7030A0"/>
                          </a:solidFill>
                          <a:latin typeface="PLAN" pitchFamily="2" charset="0"/>
                          <a:ea typeface="+mn-ea"/>
                          <a:cs typeface="+mn-cs"/>
                        </a:rPr>
                        <a:t>lJlXQ</a:t>
                      </a:r>
                      <a:r>
                        <a:rPr lang="en-US" sz="1600" b="1" kern="1200" dirty="0" smtClean="0">
                          <a:solidFill>
                            <a:srgbClr val="7030A0"/>
                          </a:solidFill>
                          <a:latin typeface="PLAN" pitchFamily="2" charset="0"/>
                          <a:ea typeface="+mn-ea"/>
                          <a:cs typeface="+mn-cs"/>
                        </a:rPr>
                        <a:t>*TF NX”S </a:t>
                      </a:r>
                      <a:r>
                        <a:rPr lang="en-US" sz="1600" b="1" kern="1200" dirty="0" err="1" smtClean="0">
                          <a:solidFill>
                            <a:srgbClr val="7030A0"/>
                          </a:solidFill>
                          <a:latin typeface="PLAN" pitchFamily="2" charset="0"/>
                          <a:ea typeface="+mn-ea"/>
                          <a:cs typeface="+mn-cs"/>
                        </a:rPr>
                        <a:t>l;SSM</a:t>
                      </a:r>
                      <a:r>
                        <a:rPr lang="en-US" sz="1600" b="1" kern="1200" dirty="0" smtClean="0">
                          <a:solidFill>
                            <a:srgbClr val="7030A0"/>
                          </a:solidFill>
                          <a:latin typeface="PLAN" pitchFamily="2" charset="0"/>
                          <a:ea typeface="+mn-ea"/>
                          <a:cs typeface="+mn-cs"/>
                        </a:rPr>
                        <a:t> WZFJT] SJZ</a:t>
                      </a:r>
                      <a:endParaRPr lang="en-US" sz="1600" dirty="0" smtClean="0">
                        <a:solidFill>
                          <a:srgbClr val="7030A0"/>
                        </a:solidFill>
                        <a:latin typeface="PLAN" pitchFamily="2" charset="0"/>
                      </a:endParaRPr>
                    </a:p>
                    <a:p>
                      <a:pPr>
                        <a:lnSpc>
                          <a:spcPct val="150000"/>
                        </a:lnSpc>
                      </a:pPr>
                      <a:r>
                        <a:rPr lang="en-US" sz="1600" b="1" kern="1200" dirty="0" smtClean="0">
                          <a:solidFill>
                            <a:srgbClr val="7030A0"/>
                          </a:solidFill>
                          <a:latin typeface="PLAN" pitchFamily="2" charset="0"/>
                          <a:ea typeface="+mn-ea"/>
                          <a:cs typeface="+mn-cs"/>
                        </a:rPr>
                        <a:t>4. V[ZMS|M;DFS” WZFJT] SJZ</a:t>
                      </a:r>
                      <a:endParaRPr lang="en-US" sz="1600" dirty="0" smtClean="0">
                        <a:solidFill>
                          <a:srgbClr val="7030A0"/>
                        </a:solidFill>
                        <a:latin typeface="PLAN" pitchFamily="2" charset="0"/>
                      </a:endParaRPr>
                    </a:p>
                    <a:p>
                      <a:pPr>
                        <a:lnSpc>
                          <a:spcPct val="150000"/>
                        </a:lnSpc>
                      </a:pPr>
                      <a:r>
                        <a:rPr lang="en-US" sz="1600" b="1" kern="1200" dirty="0" smtClean="0">
                          <a:solidFill>
                            <a:srgbClr val="7030A0"/>
                          </a:solidFill>
                          <a:latin typeface="PLAN" pitchFamily="2" charset="0"/>
                          <a:ea typeface="+mn-ea"/>
                          <a:cs typeface="+mn-cs"/>
                        </a:rPr>
                        <a:t>5. DTNFG DYSGF 5|D]B </a:t>
                      </a:r>
                      <a:r>
                        <a:rPr lang="en-US" sz="1600" b="1" kern="1200" dirty="0" err="1" smtClean="0">
                          <a:solidFill>
                            <a:srgbClr val="7030A0"/>
                          </a:solidFill>
                          <a:latin typeface="PLAN" pitchFamily="2" charset="0"/>
                          <a:ea typeface="+mn-ea"/>
                          <a:cs typeface="+mn-cs"/>
                        </a:rPr>
                        <a:t>VlWSFZG</a:t>
                      </a:r>
                      <a:r>
                        <a:rPr lang="en-US" sz="1600" b="1" kern="1200" dirty="0" smtClean="0">
                          <a:solidFill>
                            <a:srgbClr val="7030A0"/>
                          </a:solidFill>
                          <a:latin typeface="PLAN" pitchFamily="2" charset="0"/>
                          <a:ea typeface="+mn-ea"/>
                          <a:cs typeface="+mn-cs"/>
                        </a:rPr>
                        <a:t>] WFT]G] ;L, </a:t>
                      </a:r>
                    </a:p>
                    <a:p>
                      <a:pPr>
                        <a:lnSpc>
                          <a:spcPct val="150000"/>
                        </a:lnSpc>
                      </a:pPr>
                      <a:r>
                        <a:rPr lang="en-US" sz="1600" b="1" kern="1200" dirty="0" smtClean="0">
                          <a:solidFill>
                            <a:srgbClr val="7030A0"/>
                          </a:solidFill>
                          <a:latin typeface="PLAN" pitchFamily="2" charset="0"/>
                          <a:ea typeface="+mn-ea"/>
                          <a:cs typeface="+mn-cs"/>
                        </a:rPr>
                        <a:t>   WZFJT] SJZ</a:t>
                      </a:r>
                      <a:endParaRPr lang="en-US" sz="1600" dirty="0" smtClean="0">
                        <a:solidFill>
                          <a:srgbClr val="7030A0"/>
                        </a:solidFill>
                        <a:latin typeface="PLAN" pitchFamily="2" charset="0"/>
                      </a:endParaRPr>
                    </a:p>
                    <a:p>
                      <a:pPr>
                        <a:lnSpc>
                          <a:spcPct val="150000"/>
                        </a:lnSpc>
                      </a:pPr>
                      <a:r>
                        <a:rPr lang="en-US" sz="1600" b="1" kern="1200" dirty="0" smtClean="0">
                          <a:solidFill>
                            <a:srgbClr val="7030A0"/>
                          </a:solidFill>
                          <a:latin typeface="PLAN" pitchFamily="2" charset="0"/>
                          <a:ea typeface="+mn-ea"/>
                          <a:cs typeface="+mn-cs"/>
                        </a:rPr>
                        <a:t>6. </a:t>
                      </a:r>
                      <a:r>
                        <a:rPr lang="en-US" sz="1600" b="1" kern="1200" dirty="0" err="1" smtClean="0">
                          <a:solidFill>
                            <a:srgbClr val="7030A0"/>
                          </a:solidFill>
                          <a:latin typeface="PLAN" pitchFamily="2" charset="0"/>
                          <a:ea typeface="+mn-ea"/>
                          <a:cs typeface="+mn-cs"/>
                        </a:rPr>
                        <a:t>VlJ,M%I</a:t>
                      </a:r>
                      <a:r>
                        <a:rPr lang="en-US" sz="1600" b="1" kern="1200" dirty="0" smtClean="0">
                          <a:solidFill>
                            <a:srgbClr val="7030A0"/>
                          </a:solidFill>
                          <a:latin typeface="PLAN" pitchFamily="2" charset="0"/>
                          <a:ea typeface="+mn-ea"/>
                          <a:cs typeface="+mn-cs"/>
                        </a:rPr>
                        <a:t> XFCLGL AM*, WZFJT] SJZ</a:t>
                      </a:r>
                      <a:endParaRPr lang="en-US" sz="1600" dirty="0" smtClean="0">
                        <a:solidFill>
                          <a:srgbClr val="7030A0"/>
                        </a:solidFill>
                        <a:latin typeface="PLAN" pitchFamily="2" charset="0"/>
                      </a:endParaRPr>
                    </a:p>
                    <a:p>
                      <a:pPr>
                        <a:lnSpc>
                          <a:spcPct val="150000"/>
                        </a:lnSpc>
                      </a:pPr>
                      <a:r>
                        <a:rPr lang="en-US" sz="1600" b="1" kern="1200" dirty="0" smtClean="0">
                          <a:solidFill>
                            <a:srgbClr val="7030A0"/>
                          </a:solidFill>
                          <a:latin typeface="PLAN" pitchFamily="2" charset="0"/>
                          <a:ea typeface="+mn-ea"/>
                          <a:cs typeface="+mn-cs"/>
                        </a:rPr>
                        <a:t>7. VLJ,M%I XFCL D]SJFGF S5 WZFJT] SJZ</a:t>
                      </a:r>
                      <a:endParaRPr lang="en-US" sz="1600" dirty="0" smtClean="0">
                        <a:solidFill>
                          <a:srgbClr val="7030A0"/>
                        </a:solidFill>
                        <a:latin typeface="PLAN" pitchFamily="2" charset="0"/>
                      </a:endParaRPr>
                    </a:p>
                    <a:p>
                      <a:pPr>
                        <a:lnSpc>
                          <a:spcPct val="150000"/>
                        </a:lnSpc>
                      </a:pPr>
                      <a:r>
                        <a:rPr lang="en-US" sz="1600" b="1" kern="1200" dirty="0" smtClean="0">
                          <a:solidFill>
                            <a:srgbClr val="7030A0"/>
                          </a:solidFill>
                          <a:latin typeface="PLAN" pitchFamily="2" charset="0"/>
                          <a:ea typeface="+mn-ea"/>
                          <a:cs typeface="+mn-cs"/>
                        </a:rPr>
                        <a:t>8. :*[d5 5[) WZFJT] SJZ</a:t>
                      </a:r>
                      <a:endParaRPr lang="en-US" sz="1600" dirty="0" smtClean="0">
                        <a:solidFill>
                          <a:srgbClr val="7030A0"/>
                        </a:solidFill>
                        <a:latin typeface="PLAN" pitchFamily="2" charset="0"/>
                      </a:endParaRPr>
                    </a:p>
                    <a:p>
                      <a:pPr>
                        <a:lnSpc>
                          <a:spcPct val="150000"/>
                        </a:lnSpc>
                      </a:pPr>
                      <a:r>
                        <a:rPr lang="en-US" sz="1600" b="1" kern="1200" dirty="0" smtClean="0">
                          <a:solidFill>
                            <a:srgbClr val="7030A0"/>
                          </a:solidFill>
                          <a:latin typeface="PLAN" pitchFamily="2" charset="0"/>
                          <a:ea typeface="+mn-ea"/>
                          <a:cs typeface="+mn-cs"/>
                        </a:rPr>
                        <a:t>9.BF; SF5,L TYF :*L=5;L,GF </a:t>
                      </a:r>
                      <a:r>
                        <a:rPr lang="en-US" sz="1600" b="1" kern="1200" dirty="0" err="1" smtClean="0">
                          <a:solidFill>
                            <a:srgbClr val="7030A0"/>
                          </a:solidFill>
                          <a:latin typeface="PLAN" pitchFamily="2" charset="0"/>
                          <a:ea typeface="+mn-ea"/>
                          <a:cs typeface="+mn-cs"/>
                        </a:rPr>
                        <a:t>lC;FAG</a:t>
                      </a:r>
                      <a:r>
                        <a:rPr lang="en-US" sz="1600" b="1" kern="1200" dirty="0" smtClean="0">
                          <a:solidFill>
                            <a:srgbClr val="7030A0"/>
                          </a:solidFill>
                          <a:latin typeface="PLAN" pitchFamily="2" charset="0"/>
                          <a:ea typeface="+mn-ea"/>
                          <a:cs typeface="+mn-cs"/>
                        </a:rPr>
                        <a:t>]\ SJZ</a:t>
                      </a:r>
                      <a:endParaRPr lang="en-US" sz="1600" dirty="0">
                        <a:solidFill>
                          <a:srgbClr val="7030A0"/>
                        </a:solidFill>
                        <a:latin typeface="PLAN" pitchFamily="2" charset="0"/>
                      </a:endParaRPr>
                    </a:p>
                  </a:txBody>
                  <a:tcPr/>
                </a:tc>
                <a:tc vMerge="1">
                  <a:txBody>
                    <a:bodyPr/>
                    <a:lstStyle/>
                    <a:p>
                      <a:endParaRPr lang="en-US" sz="16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392320">
                <a:tc>
                  <a:txBody>
                    <a:bodyPr/>
                    <a:lstStyle/>
                    <a:p>
                      <a:endParaRPr lang="en-US" dirty="0">
                        <a:latin typeface="PLAN" pitchFamily="2" charset="0"/>
                      </a:endParaRPr>
                    </a:p>
                  </a:txBody>
                  <a:tcPr/>
                </a:tc>
                <a:tc vMerge="1">
                  <a:txBody>
                    <a:bodyPr/>
                    <a:lstStyle/>
                    <a:p>
                      <a:endParaRPr lang="en-US"/>
                    </a:p>
                  </a:txBody>
                  <a:tcPr/>
                </a:tc>
                <a:tc v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endParaRPr lang="en-US" b="1" dirty="0">
              <a:latin typeface="PLAN" pitchFamily="2" charset="0"/>
            </a:endParaRPr>
          </a:p>
        </p:txBody>
      </p:sp>
      <p:graphicFrame>
        <p:nvGraphicFramePr>
          <p:cNvPr id="6" name="Content Placeholder 5"/>
          <p:cNvGraphicFramePr>
            <a:graphicFrameLocks noGrp="1"/>
          </p:cNvGraphicFramePr>
          <p:nvPr>
            <p:ph idx="1"/>
          </p:nvPr>
        </p:nvGraphicFramePr>
        <p:xfrm>
          <a:off x="457200" y="228600"/>
          <a:ext cx="8229600" cy="3886200"/>
        </p:xfrm>
        <a:graphic>
          <a:graphicData uri="http://schemas.openxmlformats.org/drawingml/2006/table">
            <a:tbl>
              <a:tblPr firstRow="1" bandRow="1">
                <a:tableStyleId>{5C22544A-7EE6-4342-B048-85BDC9FD1C3A}</a:tableStyleId>
              </a:tblPr>
              <a:tblGrid>
                <a:gridCol w="3886200"/>
                <a:gridCol w="2286000"/>
                <a:gridCol w="2057400"/>
              </a:tblGrid>
              <a:tr h="496211">
                <a:tc>
                  <a:txBody>
                    <a:bodyPr/>
                    <a:lstStyle/>
                    <a:p>
                      <a:pPr algn="ctr"/>
                      <a:r>
                        <a:rPr lang="en-US" sz="1600" b="1" dirty="0" smtClean="0">
                          <a:solidFill>
                            <a:srgbClr val="7030A0"/>
                          </a:solidFill>
                          <a:latin typeface="PLAN" pitchFamily="2" charset="0"/>
                        </a:rPr>
                        <a:t>RMY] 5[S[*</a:t>
                      </a:r>
                      <a:endParaRPr lang="en-US" sz="1600" dirty="0">
                        <a:solidFill>
                          <a:srgbClr val="7030A0"/>
                        </a:solidFill>
                        <a:latin typeface="PLAN" pitchFamily="2" charset="0"/>
                      </a:endParaRPr>
                    </a:p>
                  </a:txBody>
                  <a:tcPr/>
                </a:tc>
                <a:tc>
                  <a:txBody>
                    <a:bodyPr/>
                    <a:lstStyle/>
                    <a:p>
                      <a:pPr algn="ctr">
                        <a:spcAft>
                          <a:spcPts val="0"/>
                        </a:spcAft>
                      </a:pPr>
                      <a:endParaRPr lang="en-US" sz="1600" dirty="0">
                        <a:latin typeface="Times New Roman"/>
                        <a:ea typeface="Times New Roman"/>
                      </a:endParaRPr>
                    </a:p>
                  </a:txBody>
                  <a:tcPr marL="68580" marR="68580" marT="0" marB="0">
                    <a:lnB w="12700" cap="flat" cmpd="sng" algn="ctr">
                      <a:solidFill>
                        <a:schemeClr val="tx1"/>
                      </a:solidFill>
                      <a:prstDash val="solid"/>
                      <a:round/>
                      <a:headEnd type="none" w="med" len="med"/>
                      <a:tailEnd type="none" w="med" len="med"/>
                    </a:lnB>
                  </a:tcPr>
                </a:tc>
                <a:tc>
                  <a:txBody>
                    <a:bodyPr/>
                    <a:lstStyle/>
                    <a:p>
                      <a:pPr algn="ctr">
                        <a:spcAft>
                          <a:spcPts val="0"/>
                        </a:spcAft>
                      </a:pPr>
                      <a:endParaRPr lang="en-US" sz="1600" dirty="0">
                        <a:latin typeface="Times New Roman"/>
                        <a:ea typeface="Times New Roman"/>
                      </a:endParaRPr>
                    </a:p>
                  </a:txBody>
                  <a:tcPr marL="68580" marR="68580" marT="0" marB="0">
                    <a:lnB w="12700" cap="flat" cmpd="sng" algn="ctr">
                      <a:solidFill>
                        <a:schemeClr val="tx1"/>
                      </a:solidFill>
                      <a:prstDash val="solid"/>
                      <a:round/>
                      <a:headEnd type="none" w="med" len="med"/>
                      <a:tailEnd type="none" w="med" len="med"/>
                    </a:lnB>
                  </a:tcPr>
                </a:tc>
              </a:tr>
              <a:tr h="2089013">
                <a:tc>
                  <a:txBody>
                    <a:bodyPr/>
                    <a:lstStyle/>
                    <a:p>
                      <a:r>
                        <a:rPr lang="en-US" sz="1600" b="1" kern="1200" dirty="0" smtClean="0">
                          <a:solidFill>
                            <a:srgbClr val="0070C0"/>
                          </a:solidFill>
                          <a:latin typeface="PLAN" pitchFamily="2" charset="0"/>
                          <a:ea typeface="+mn-ea"/>
                          <a:cs typeface="+mn-cs"/>
                        </a:rPr>
                        <a:t>JW[,F SMZF OMD”$DTS]*LZ$5ZAL)LIF$NMZF$,FB$SFU?$5[G$5[</a:t>
                      </a:r>
                      <a:r>
                        <a:rPr lang="en-US" sz="1600" b="1" kern="1200" dirty="0" err="1" smtClean="0">
                          <a:solidFill>
                            <a:srgbClr val="0070C0"/>
                          </a:solidFill>
                          <a:latin typeface="PLAN" pitchFamily="2" charset="0"/>
                          <a:ea typeface="+mn-ea"/>
                          <a:cs typeface="+mn-cs"/>
                        </a:rPr>
                        <a:t>g;L,$DL^FATL</a:t>
                      </a:r>
                      <a:r>
                        <a:rPr lang="en-US" sz="1600" b="1" kern="1200" dirty="0" smtClean="0">
                          <a:solidFill>
                            <a:srgbClr val="0070C0"/>
                          </a:solidFill>
                          <a:latin typeface="PLAN" pitchFamily="2" charset="0"/>
                          <a:ea typeface="+mn-ea"/>
                          <a:cs typeface="+mn-cs"/>
                        </a:rPr>
                        <a:t> </a:t>
                      </a:r>
                      <a:r>
                        <a:rPr lang="en-US" sz="1600" b="1" kern="1200" dirty="0" err="1" smtClean="0">
                          <a:solidFill>
                            <a:srgbClr val="0070C0"/>
                          </a:solidFill>
                          <a:latin typeface="PLAN" pitchFamily="2" charset="0"/>
                          <a:ea typeface="+mn-ea"/>
                          <a:cs typeface="+mn-cs"/>
                        </a:rPr>
                        <a:t>lJU</a:t>
                      </a:r>
                      <a:r>
                        <a:rPr lang="en-US" sz="1600" b="1" kern="1200" dirty="0" smtClean="0">
                          <a:solidFill>
                            <a:srgbClr val="0070C0"/>
                          </a:solidFill>
                          <a:latin typeface="PLAN" pitchFamily="2" charset="0"/>
                          <a:ea typeface="+mn-ea"/>
                          <a:cs typeface="+mn-cs"/>
                        </a:rPr>
                        <a:t>[Z[ AFSLGL TDFD J;T]VM HM SMP CMI TM Y[,LDF\ D]SL HDF\ SZFJJL.</a:t>
                      </a:r>
                      <a:endParaRPr lang="en-US" sz="1600" dirty="0">
                        <a:solidFill>
                          <a:srgbClr val="0070C0"/>
                        </a:solidFill>
                        <a:latin typeface="PLAN" pitchFamily="2" charset="0"/>
                      </a:endParaRPr>
                    </a:p>
                  </a:txBody>
                  <a:tcPr/>
                </a:tc>
                <a:tc>
                  <a:txBody>
                    <a:bodyPr/>
                    <a:lstStyle/>
                    <a:p>
                      <a:pPr algn="ctr">
                        <a:spcAft>
                          <a:spcPts val="0"/>
                        </a:spcAft>
                      </a:pPr>
                      <a:endParaRPr lang="en-US" sz="1600" dirty="0">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endParaRPr lang="en-US" sz="1600" dirty="0">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00976">
                <a:tc gridSpan="3">
                  <a:txBody>
                    <a:bodyPr/>
                    <a:lstStyle/>
                    <a:p>
                      <a:pPr algn="l">
                        <a:lnSpc>
                          <a:spcPct val="150000"/>
                        </a:lnSpc>
                      </a:pPr>
                      <a:r>
                        <a:rPr lang="en-US" sz="1600" b="1" dirty="0" smtClean="0">
                          <a:latin typeface="PLAN" pitchFamily="2" charset="0"/>
                        </a:rPr>
                        <a:t>5|D]B </a:t>
                      </a:r>
                      <a:r>
                        <a:rPr lang="en-US" sz="1600" b="1" dirty="0" err="1" smtClean="0">
                          <a:latin typeface="PLAN" pitchFamily="2" charset="0"/>
                        </a:rPr>
                        <a:t>VlWSFZL</a:t>
                      </a:r>
                      <a:endParaRPr lang="en-US" sz="1600" b="1" dirty="0" smtClean="0">
                        <a:latin typeface="PLAN" pitchFamily="2" charset="0"/>
                      </a:endParaRPr>
                    </a:p>
                    <a:p>
                      <a:pPr algn="l">
                        <a:lnSpc>
                          <a:spcPct val="150000"/>
                        </a:lnSpc>
                      </a:pPr>
                      <a:r>
                        <a:rPr lang="en-US" sz="1600" b="1" dirty="0" smtClean="0">
                          <a:latin typeface="PLAN" pitchFamily="2" charset="0"/>
                        </a:rPr>
                        <a:t>...........DTNFG DYS					;FDU|L :JLSFZGFZGL ;CL</a:t>
                      </a:r>
                    </a:p>
                    <a:p>
                      <a:endParaRPr lang="en-US" sz="1600" dirty="0">
                        <a:latin typeface="PLAN" pitchFamily="2" charset="0"/>
                      </a:endParaRPr>
                    </a:p>
                  </a:txBody>
                  <a:tcPr/>
                </a:tc>
                <a:tc hMerge="1">
                  <a:txBody>
                    <a:bodyPr/>
                    <a:lstStyle/>
                    <a:p>
                      <a:pPr algn="ctr">
                        <a:spcAft>
                          <a:spcPts val="0"/>
                        </a:spcAft>
                      </a:pPr>
                      <a:endParaRPr lang="en-US" sz="1000" dirty="0">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spcAft>
                          <a:spcPts val="0"/>
                        </a:spcAft>
                      </a:pPr>
                      <a:endParaRPr lang="en-US" sz="1000" dirty="0">
                        <a:latin typeface="Times New Roman"/>
                        <a:ea typeface="Times New Roman"/>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381000"/>
          <a:ext cx="8229600" cy="5242560"/>
        </p:xfrm>
        <a:graphic>
          <a:graphicData uri="http://schemas.openxmlformats.org/drawingml/2006/table">
            <a:tbl>
              <a:tblPr firstRow="1" bandRow="1">
                <a:tableStyleId>{5C22544A-7EE6-4342-B048-85BDC9FD1C3A}</a:tableStyleId>
              </a:tblPr>
              <a:tblGrid>
                <a:gridCol w="3886200"/>
                <a:gridCol w="1905000"/>
                <a:gridCol w="2438400"/>
              </a:tblGrid>
              <a:tr h="370840">
                <a:tc>
                  <a:txBody>
                    <a:bodyPr/>
                    <a:lstStyle/>
                    <a:p>
                      <a:pPr algn="ctr">
                        <a:spcAft>
                          <a:spcPts val="0"/>
                        </a:spcAft>
                      </a:pPr>
                      <a:r>
                        <a:rPr lang="en-US" sz="1600" b="1" dirty="0">
                          <a:latin typeface="PLAN"/>
                          <a:ea typeface="Times New Roman"/>
                          <a:cs typeface="Times New Roman"/>
                        </a:rPr>
                        <a:t>5ZT VF5JFGL ;FDU|LGL </a:t>
                      </a:r>
                      <a:r>
                        <a:rPr lang="en-US" sz="1600" b="1" dirty="0" err="1">
                          <a:latin typeface="PLAN"/>
                          <a:ea typeface="Times New Roman"/>
                          <a:cs typeface="Times New Roman"/>
                        </a:rPr>
                        <a:t>lJUT</a:t>
                      </a:r>
                      <a:r>
                        <a:rPr lang="en-US" sz="1600" b="1" dirty="0">
                          <a:latin typeface="PLAN"/>
                          <a:ea typeface="Times New Roman"/>
                          <a:cs typeface="Times New Roman"/>
                        </a:rPr>
                        <a:t> </a:t>
                      </a:r>
                      <a:endParaRPr lang="en-US" sz="1600" b="1" dirty="0">
                        <a:latin typeface="Times New Roman"/>
                        <a:ea typeface="Times New Roman"/>
                      </a:endParaRPr>
                    </a:p>
                    <a:p>
                      <a:pPr algn="ctr">
                        <a:spcAft>
                          <a:spcPts val="0"/>
                        </a:spcAft>
                      </a:pPr>
                      <a:r>
                        <a:rPr lang="en-US" sz="1600" b="1" dirty="0" smtClean="0">
                          <a:latin typeface="PLAN"/>
                          <a:ea typeface="Times New Roman"/>
                          <a:cs typeface="Times New Roman"/>
                        </a:rPr>
                        <a:t>5F\RD] </a:t>
                      </a:r>
                      <a:r>
                        <a:rPr lang="en-US" sz="1600" b="1" dirty="0">
                          <a:latin typeface="PLAN"/>
                          <a:ea typeface="Times New Roman"/>
                          <a:cs typeface="Times New Roman"/>
                        </a:rPr>
                        <a:t>5[S[* </a:t>
                      </a:r>
                      <a:r>
                        <a:rPr lang="en-US" sz="1600" b="1" dirty="0" err="1" smtClean="0">
                          <a:latin typeface="PLAN"/>
                          <a:ea typeface="Times New Roman"/>
                          <a:cs typeface="Times New Roman"/>
                        </a:rPr>
                        <a:t>s;O</a:t>
                      </a:r>
                      <a:r>
                        <a:rPr lang="en-US" sz="1600" b="1" dirty="0" smtClean="0">
                          <a:latin typeface="PLAN"/>
                          <a:ea typeface="Times New Roman"/>
                          <a:cs typeface="Times New Roman"/>
                        </a:rPr>
                        <a:t>[N S,ZG</a:t>
                      </a:r>
                      <a:r>
                        <a:rPr lang="en-US" sz="1600" b="1" dirty="0">
                          <a:latin typeface="PLAN"/>
                          <a:ea typeface="Times New Roman"/>
                          <a:cs typeface="Times New Roman"/>
                        </a:rPr>
                        <a:t>]\ </a:t>
                      </a:r>
                      <a:r>
                        <a:rPr lang="en-US" sz="1600" b="1" dirty="0" err="1" smtClean="0">
                          <a:latin typeface="PLAN"/>
                          <a:ea typeface="Times New Roman"/>
                          <a:cs typeface="Times New Roman"/>
                        </a:rPr>
                        <a:t>SJZf</a:t>
                      </a:r>
                      <a:r>
                        <a:rPr lang="en-US" sz="1600" b="1" dirty="0" smtClean="0">
                          <a:latin typeface="PLAN"/>
                          <a:ea typeface="Times New Roman"/>
                          <a:cs typeface="Times New Roman"/>
                        </a:rPr>
                        <a:t> B]&lt;,F SJZ</a:t>
                      </a:r>
                      <a:endParaRPr lang="en-US" sz="1600" b="1" dirty="0">
                        <a:latin typeface="Times New Roman"/>
                        <a:ea typeface="Times New Roman"/>
                      </a:endParaRPr>
                    </a:p>
                  </a:txBody>
                  <a:tcPr marL="68580" marR="68580" marT="0" marB="0"/>
                </a:tc>
                <a:tc>
                  <a:txBody>
                    <a:bodyPr/>
                    <a:lstStyle/>
                    <a:p>
                      <a:pPr algn="ctr">
                        <a:spcAft>
                          <a:spcPts val="0"/>
                        </a:spcAft>
                      </a:pPr>
                      <a:r>
                        <a:rPr lang="en-US" sz="1600" b="1">
                          <a:latin typeface="PLAN"/>
                          <a:ea typeface="Times New Roman"/>
                          <a:cs typeface="Times New Roman"/>
                        </a:rPr>
                        <a:t>DTNFG DYS G\AZ</a:t>
                      </a:r>
                      <a:endParaRPr lang="en-US" sz="1600" b="1">
                        <a:latin typeface="Times New Roman"/>
                        <a:ea typeface="Times New Roman"/>
                      </a:endParaRPr>
                    </a:p>
                  </a:txBody>
                  <a:tcPr marL="68580" marR="68580" marT="0" marB="0"/>
                </a:tc>
                <a:tc>
                  <a:txBody>
                    <a:bodyPr/>
                    <a:lstStyle/>
                    <a:p>
                      <a:pPr algn="ctr">
                        <a:spcAft>
                          <a:spcPts val="0"/>
                        </a:spcAft>
                      </a:pPr>
                      <a:r>
                        <a:rPr lang="en-US" sz="1600" b="1">
                          <a:latin typeface="PLAN"/>
                          <a:ea typeface="Times New Roman"/>
                          <a:cs typeface="Times New Roman"/>
                        </a:rPr>
                        <a:t>SFpg*Z G\AZ</a:t>
                      </a:r>
                      <a:endParaRPr lang="en-US" sz="1600" b="1">
                        <a:latin typeface="Times New Roman"/>
                        <a:ea typeface="Times New Roman"/>
                      </a:endParaRPr>
                    </a:p>
                  </a:txBody>
                  <a:tcPr marL="68580" marR="68580" marT="0" marB="0"/>
                </a:tc>
              </a:tr>
              <a:tr h="370840">
                <a:tc>
                  <a:txBody>
                    <a:bodyPr/>
                    <a:lstStyle/>
                    <a:p>
                      <a:pPr algn="ctr">
                        <a:spcAft>
                          <a:spcPts val="0"/>
                        </a:spcAft>
                      </a:pPr>
                      <a:r>
                        <a:rPr lang="en-US" sz="1600" b="1" dirty="0">
                          <a:latin typeface="PLAN"/>
                          <a:ea typeface="Times New Roman"/>
                          <a:cs typeface="Times New Roman"/>
                        </a:rPr>
                        <a:t>1</a:t>
                      </a:r>
                      <a:endParaRPr lang="en-US" sz="1600" b="1" dirty="0">
                        <a:latin typeface="Times New Roman"/>
                        <a:ea typeface="Times New Roman"/>
                      </a:endParaRPr>
                    </a:p>
                  </a:txBody>
                  <a:tcPr marL="68580" marR="68580" marT="0" marB="0"/>
                </a:tc>
                <a:tc>
                  <a:txBody>
                    <a:bodyPr/>
                    <a:lstStyle/>
                    <a:p>
                      <a:pPr algn="ctr">
                        <a:spcAft>
                          <a:spcPts val="0"/>
                        </a:spcAft>
                      </a:pPr>
                      <a:r>
                        <a:rPr lang="en-US" sz="1600" b="1" dirty="0">
                          <a:latin typeface="PLAN"/>
                          <a:ea typeface="Times New Roman"/>
                          <a:cs typeface="Times New Roman"/>
                        </a:rPr>
                        <a:t>2</a:t>
                      </a:r>
                      <a:endParaRPr lang="en-US" sz="1600" b="1" dirty="0">
                        <a:latin typeface="Times New Roman"/>
                        <a:ea typeface="Times New Roman"/>
                      </a:endParaRPr>
                    </a:p>
                  </a:txBody>
                  <a:tcPr marL="68580" marR="68580" marT="0" marB="0"/>
                </a:tc>
                <a:tc>
                  <a:txBody>
                    <a:bodyPr/>
                    <a:lstStyle/>
                    <a:p>
                      <a:pPr algn="ctr">
                        <a:spcAft>
                          <a:spcPts val="0"/>
                        </a:spcAft>
                      </a:pPr>
                      <a:r>
                        <a:rPr lang="en-US" sz="1600" b="1">
                          <a:latin typeface="PLAN"/>
                          <a:ea typeface="Times New Roman"/>
                          <a:cs typeface="Times New Roman"/>
                        </a:rPr>
                        <a:t>3</a:t>
                      </a:r>
                      <a:endParaRPr lang="en-US" sz="1600" b="1">
                        <a:latin typeface="Times New Roman"/>
                        <a:ea typeface="Times New Roman"/>
                      </a:endParaRPr>
                    </a:p>
                  </a:txBody>
                  <a:tcPr marL="68580" marR="68580" marT="0" marB="0"/>
                </a:tc>
              </a:tr>
              <a:tr h="370840">
                <a:tc rowSpan="7">
                  <a:txBody>
                    <a:bodyPr/>
                    <a:lstStyle/>
                    <a:p>
                      <a:pPr>
                        <a:lnSpc>
                          <a:spcPct val="150000"/>
                        </a:lnSpc>
                        <a:spcAft>
                          <a:spcPts val="0"/>
                        </a:spcAft>
                      </a:pPr>
                      <a:r>
                        <a:rPr lang="en-US" sz="1600" b="1" dirty="0">
                          <a:latin typeface="PLAN"/>
                          <a:ea typeface="Times New Roman"/>
                          <a:cs typeface="Times New Roman"/>
                        </a:rPr>
                        <a:t>1. GM\WFI[, DTMGF </a:t>
                      </a:r>
                      <a:r>
                        <a:rPr lang="en-US" sz="1600" b="1" dirty="0" err="1">
                          <a:latin typeface="PLAN"/>
                          <a:ea typeface="Times New Roman"/>
                          <a:cs typeface="Times New Roman"/>
                        </a:rPr>
                        <a:t>lC;FAG</a:t>
                      </a:r>
                      <a:r>
                        <a:rPr lang="en-US" sz="1600" b="1" dirty="0">
                          <a:latin typeface="PLAN"/>
                          <a:ea typeface="Times New Roman"/>
                          <a:cs typeface="Times New Roman"/>
                        </a:rPr>
                        <a:t>]\ </a:t>
                      </a:r>
                      <a:r>
                        <a:rPr lang="en-US" sz="1600" b="1" dirty="0" smtClean="0">
                          <a:latin typeface="PLAN"/>
                          <a:ea typeface="Times New Roman"/>
                          <a:cs typeface="Times New Roman"/>
                        </a:rPr>
                        <a:t>s23</a:t>
                      </a:r>
                      <a:r>
                        <a:rPr lang="en-US" sz="1600" b="1" baseline="0" dirty="0" smtClean="0">
                          <a:latin typeface="PLAN"/>
                          <a:ea typeface="Times New Roman"/>
                          <a:cs typeface="Times New Roman"/>
                        </a:rPr>
                        <a:t> </a:t>
                      </a:r>
                      <a:r>
                        <a:rPr lang="en-US" sz="1600" b="1" baseline="0" dirty="0" err="1" smtClean="0">
                          <a:latin typeface="PLAN"/>
                          <a:ea typeface="Times New Roman"/>
                          <a:cs typeface="Times New Roman"/>
                        </a:rPr>
                        <a:t>B</a:t>
                      </a:r>
                      <a:r>
                        <a:rPr lang="en-US" sz="1600" b="1" dirty="0" err="1" smtClean="0">
                          <a:latin typeface="PLAN"/>
                          <a:ea typeface="Times New Roman"/>
                          <a:cs typeface="Times New Roman"/>
                        </a:rPr>
                        <a:t>fG</a:t>
                      </a:r>
                      <a:r>
                        <a:rPr lang="en-US" sz="1600" b="1" dirty="0">
                          <a:latin typeface="PLAN"/>
                          <a:ea typeface="Times New Roman"/>
                          <a:cs typeface="Times New Roman"/>
                        </a:rPr>
                        <a:t>] </a:t>
                      </a:r>
                      <a:r>
                        <a:rPr lang="en-US" sz="1600" b="1" dirty="0" smtClean="0">
                          <a:latin typeface="PLAN"/>
                          <a:ea typeface="Times New Roman"/>
                          <a:cs typeface="Times New Roman"/>
                        </a:rPr>
                        <a:t>WZFJT</a:t>
                      </a:r>
                      <a:r>
                        <a:rPr lang="en-US" sz="1600" b="1" dirty="0">
                          <a:latin typeface="PLAN"/>
                          <a:ea typeface="Times New Roman"/>
                          <a:cs typeface="Times New Roman"/>
                        </a:rPr>
                        <a:t>] SJZ </a:t>
                      </a:r>
                      <a:endParaRPr lang="en-US" sz="1600" b="1" dirty="0">
                        <a:latin typeface="Times New Roman"/>
                        <a:ea typeface="Times New Roman"/>
                      </a:endParaRPr>
                    </a:p>
                    <a:p>
                      <a:pPr>
                        <a:lnSpc>
                          <a:spcPct val="150000"/>
                        </a:lnSpc>
                        <a:spcAft>
                          <a:spcPts val="0"/>
                        </a:spcAft>
                      </a:pPr>
                      <a:r>
                        <a:rPr lang="en-US" sz="1600" b="1" dirty="0">
                          <a:latin typeface="PLAN"/>
                          <a:ea typeface="Times New Roman"/>
                          <a:cs typeface="Times New Roman"/>
                        </a:rPr>
                        <a:t>2. DMS5M,G] 5|DF^F5+ WZFJT] SJZ</a:t>
                      </a:r>
                      <a:endParaRPr lang="en-US" sz="1600" b="1" dirty="0">
                        <a:latin typeface="Times New Roman"/>
                        <a:ea typeface="Times New Roman"/>
                      </a:endParaRPr>
                    </a:p>
                    <a:p>
                      <a:pPr>
                        <a:lnSpc>
                          <a:spcPct val="150000"/>
                        </a:lnSpc>
                        <a:spcAft>
                          <a:spcPts val="0"/>
                        </a:spcAft>
                      </a:pPr>
                      <a:r>
                        <a:rPr lang="en-US" sz="1600" b="1" dirty="0">
                          <a:latin typeface="PLAN"/>
                          <a:ea typeface="Times New Roman"/>
                          <a:cs typeface="Times New Roman"/>
                        </a:rPr>
                        <a:t>3. 5|D]B </a:t>
                      </a:r>
                      <a:r>
                        <a:rPr lang="en-US" sz="1600" b="1" dirty="0" err="1">
                          <a:latin typeface="PLAN"/>
                          <a:ea typeface="Times New Roman"/>
                          <a:cs typeface="Times New Roman"/>
                        </a:rPr>
                        <a:t>VlWSFZLzLGL</a:t>
                      </a:r>
                      <a:r>
                        <a:rPr lang="en-US" sz="1600" b="1" dirty="0">
                          <a:latin typeface="PLAN"/>
                          <a:ea typeface="Times New Roman"/>
                          <a:cs typeface="Times New Roman"/>
                        </a:rPr>
                        <a:t> )FIZL WZFJT] </a:t>
                      </a:r>
                      <a:r>
                        <a:rPr lang="en-US" sz="1600" b="1" dirty="0" smtClean="0">
                          <a:latin typeface="PLAN"/>
                          <a:ea typeface="Times New Roman"/>
                          <a:cs typeface="Times New Roman"/>
                        </a:rPr>
                        <a:t>SJZ</a:t>
                      </a:r>
                      <a:endParaRPr lang="en-US" sz="1600" b="1" dirty="0">
                        <a:latin typeface="Times New Roman"/>
                        <a:ea typeface="Times New Roman"/>
                      </a:endParaRPr>
                    </a:p>
                    <a:p>
                      <a:pPr>
                        <a:lnSpc>
                          <a:spcPct val="150000"/>
                        </a:lnSpc>
                        <a:spcAft>
                          <a:spcPts val="0"/>
                        </a:spcAft>
                      </a:pPr>
                      <a:r>
                        <a:rPr lang="en-US" sz="1600" b="1" dirty="0">
                          <a:latin typeface="PLAN"/>
                          <a:ea typeface="Times New Roman"/>
                          <a:cs typeface="Times New Roman"/>
                        </a:rPr>
                        <a:t>4. 19 D]N’FGM VC[JF, WZFJT] SJZ</a:t>
                      </a:r>
                      <a:endParaRPr lang="en-US" sz="1600" b="1" dirty="0">
                        <a:latin typeface="Times New Roman"/>
                        <a:ea typeface="Times New Roman"/>
                      </a:endParaRPr>
                    </a:p>
                    <a:p>
                      <a:pPr>
                        <a:lnSpc>
                          <a:spcPct val="150000"/>
                        </a:lnSpc>
                        <a:spcAft>
                          <a:spcPts val="0"/>
                        </a:spcAft>
                      </a:pPr>
                      <a:r>
                        <a:rPr lang="en-US" sz="1600" b="1" dirty="0">
                          <a:latin typeface="PLAN"/>
                          <a:ea typeface="Times New Roman"/>
                          <a:cs typeface="Times New Roman"/>
                        </a:rPr>
                        <a:t>5. R[SD[DM TYF </a:t>
                      </a:r>
                      <a:r>
                        <a:rPr lang="en-US" sz="1600" b="1" dirty="0" err="1">
                          <a:latin typeface="PLAN"/>
                          <a:ea typeface="Times New Roman"/>
                          <a:cs typeface="Times New Roman"/>
                        </a:rPr>
                        <a:t>JLhL</a:t>
                      </a:r>
                      <a:r>
                        <a:rPr lang="en-US" sz="1600" b="1" dirty="0">
                          <a:latin typeface="PLAN"/>
                          <a:ea typeface="Times New Roman"/>
                          <a:cs typeface="Times New Roman"/>
                        </a:rPr>
                        <a:t>*A]S </a:t>
                      </a:r>
                      <a:r>
                        <a:rPr lang="en-US" sz="1600" b="1" dirty="0" smtClean="0">
                          <a:latin typeface="PLAN"/>
                          <a:ea typeface="Times New Roman"/>
                          <a:cs typeface="Times New Roman"/>
                        </a:rPr>
                        <a:t>W2FJT</a:t>
                      </a:r>
                      <a:r>
                        <a:rPr lang="en-US" sz="1600" b="1" dirty="0">
                          <a:latin typeface="PLAN"/>
                          <a:ea typeface="Times New Roman"/>
                          <a:cs typeface="Times New Roman"/>
                        </a:rPr>
                        <a:t>] SJZ</a:t>
                      </a:r>
                      <a:endParaRPr lang="en-US" sz="1600" b="1" dirty="0">
                        <a:latin typeface="Times New Roman"/>
                        <a:ea typeface="Times New Roman"/>
                      </a:endParaRPr>
                    </a:p>
                    <a:p>
                      <a:pPr>
                        <a:lnSpc>
                          <a:spcPct val="150000"/>
                        </a:lnSpc>
                        <a:spcAft>
                          <a:spcPts val="0"/>
                        </a:spcAft>
                      </a:pPr>
                      <a:r>
                        <a:rPr lang="en-US" sz="1600" b="1" dirty="0">
                          <a:latin typeface="PLAN"/>
                          <a:ea typeface="Times New Roman"/>
                          <a:cs typeface="Times New Roman"/>
                        </a:rPr>
                        <a:t>6. :*[*D[*.1 TYF :*[*D[*.2 </a:t>
                      </a:r>
                      <a:r>
                        <a:rPr lang="en-US" sz="1600" b="1" dirty="0" smtClean="0">
                          <a:latin typeface="PLAN"/>
                          <a:ea typeface="Times New Roman"/>
                          <a:cs typeface="Times New Roman"/>
                        </a:rPr>
                        <a:t>WZFJT] SJZ</a:t>
                      </a:r>
                      <a:endParaRPr lang="en-US" sz="1600" b="1" dirty="0">
                        <a:latin typeface="Times New Roman"/>
                        <a:ea typeface="Times New Roman"/>
                      </a:endParaRPr>
                    </a:p>
                    <a:p>
                      <a:pPr>
                        <a:lnSpc>
                          <a:spcPct val="150000"/>
                        </a:lnSpc>
                        <a:spcAft>
                          <a:spcPts val="0"/>
                        </a:spcAft>
                      </a:pPr>
                      <a:r>
                        <a:rPr lang="en-US" sz="1600" b="1" dirty="0">
                          <a:latin typeface="PLAN"/>
                          <a:ea typeface="Times New Roman"/>
                          <a:cs typeface="Times New Roman"/>
                        </a:rPr>
                        <a:t>7. </a:t>
                      </a:r>
                      <a:r>
                        <a:rPr lang="en-US" sz="1600" b="1" dirty="0">
                          <a:latin typeface="Times New Roman"/>
                          <a:ea typeface="Times New Roman"/>
                        </a:rPr>
                        <a:t>SHO</a:t>
                      </a:r>
                      <a:r>
                        <a:rPr lang="en-US" sz="1600" b="1" dirty="0">
                          <a:latin typeface="PLAN"/>
                          <a:ea typeface="Times New Roman"/>
                          <a:cs typeface="Times New Roman"/>
                        </a:rPr>
                        <a:t> G[ 5+ VF%IFGL 5CM\R </a:t>
                      </a:r>
                      <a:r>
                        <a:rPr lang="en-US" sz="1600" b="1" dirty="0" smtClean="0">
                          <a:latin typeface="PLAN"/>
                          <a:ea typeface="Times New Roman"/>
                          <a:cs typeface="Times New Roman"/>
                        </a:rPr>
                        <a:t>WZFJT</a:t>
                      </a:r>
                      <a:r>
                        <a:rPr lang="en-US" sz="1600" b="1" dirty="0">
                          <a:latin typeface="PLAN"/>
                          <a:ea typeface="Times New Roman"/>
                          <a:cs typeface="Times New Roman"/>
                        </a:rPr>
                        <a:t>] SJZ</a:t>
                      </a:r>
                      <a:endParaRPr lang="en-US" sz="1600" b="1" dirty="0">
                        <a:latin typeface="Times New Roman"/>
                        <a:ea typeface="Times New Roman"/>
                      </a:endParaRPr>
                    </a:p>
                    <a:p>
                      <a:pPr>
                        <a:lnSpc>
                          <a:spcPct val="150000"/>
                        </a:lnSpc>
                        <a:spcAft>
                          <a:spcPts val="0"/>
                        </a:spcAft>
                      </a:pPr>
                      <a:r>
                        <a:rPr lang="en-US" sz="1600" b="1" dirty="0">
                          <a:latin typeface="PLAN"/>
                          <a:ea typeface="Times New Roman"/>
                          <a:cs typeface="Times New Roman"/>
                        </a:rPr>
                        <a:t>8. </a:t>
                      </a:r>
                      <a:r>
                        <a:rPr lang="en-US" sz="1600" b="1" dirty="0">
                          <a:latin typeface="Times New Roman"/>
                          <a:ea typeface="Times New Roman"/>
                        </a:rPr>
                        <a:t>PSO 5</a:t>
                      </a:r>
                      <a:r>
                        <a:rPr lang="en-US" sz="1600" b="1" dirty="0">
                          <a:latin typeface="PLAN"/>
                          <a:ea typeface="Times New Roman"/>
                          <a:cs typeface="Times New Roman"/>
                        </a:rPr>
                        <a:t> WZFJT] SJZ</a:t>
                      </a:r>
                      <a:endParaRPr lang="en-US" sz="1600" b="1" dirty="0">
                        <a:latin typeface="Times New Roman"/>
                        <a:ea typeface="Times New Roman"/>
                      </a:endParaRPr>
                    </a:p>
                    <a:p>
                      <a:pPr>
                        <a:lnSpc>
                          <a:spcPct val="150000"/>
                        </a:lnSpc>
                        <a:spcAft>
                          <a:spcPts val="0"/>
                        </a:spcAft>
                      </a:pPr>
                      <a:r>
                        <a:rPr lang="en-US" sz="1600" b="1" dirty="0">
                          <a:latin typeface="PLAN"/>
                          <a:ea typeface="Times New Roman"/>
                          <a:cs typeface="Times New Roman"/>
                        </a:rPr>
                        <a:t>9. OZH D]</a:t>
                      </a:r>
                      <a:r>
                        <a:rPr lang="en-US" sz="1600" b="1" dirty="0" err="1">
                          <a:latin typeface="PLAN"/>
                          <a:ea typeface="Times New Roman"/>
                          <a:cs typeface="Times New Roman"/>
                        </a:rPr>
                        <a:t>lST</a:t>
                      </a:r>
                      <a:r>
                        <a:rPr lang="en-US" sz="1600" b="1" dirty="0">
                          <a:latin typeface="PLAN"/>
                          <a:ea typeface="Times New Roman"/>
                          <a:cs typeface="Times New Roman"/>
                        </a:rPr>
                        <a:t> 5|DF^F5+ </a:t>
                      </a:r>
                      <a:endParaRPr lang="en-US" sz="1600" b="1" dirty="0">
                        <a:latin typeface="Times New Roman"/>
                        <a:ea typeface="Times New Roman"/>
                      </a:endParaRPr>
                    </a:p>
                  </a:txBody>
                  <a:tcPr marL="68580" marR="68580" marT="0" marB="0"/>
                </a:tc>
                <a:tc>
                  <a:txBody>
                    <a:bodyPr/>
                    <a:lstStyle/>
                    <a:p>
                      <a:pPr algn="ctr">
                        <a:lnSpc>
                          <a:spcPct val="150000"/>
                        </a:lnSpc>
                        <a:spcAft>
                          <a:spcPts val="0"/>
                        </a:spcAft>
                      </a:pPr>
                      <a:r>
                        <a:rPr lang="en-US" sz="1600" b="1" dirty="0">
                          <a:latin typeface="PLAN"/>
                          <a:ea typeface="Times New Roman"/>
                          <a:cs typeface="Times New Roman"/>
                        </a:rPr>
                        <a:t>1 YL 40</a:t>
                      </a:r>
                      <a:endParaRPr lang="en-US" sz="1600" b="1" dirty="0">
                        <a:latin typeface="Times New Roman"/>
                        <a:ea typeface="Times New Roman"/>
                      </a:endParaRPr>
                    </a:p>
                  </a:txBody>
                  <a:tcPr marL="68580" marR="68580" marT="0" marB="0"/>
                </a:tc>
                <a:tc>
                  <a:txBody>
                    <a:bodyPr/>
                    <a:lstStyle/>
                    <a:p>
                      <a:pPr algn="ctr">
                        <a:lnSpc>
                          <a:spcPct val="150000"/>
                        </a:lnSpc>
                        <a:spcAft>
                          <a:spcPts val="0"/>
                        </a:spcAft>
                      </a:pPr>
                      <a:r>
                        <a:rPr lang="en-US" sz="1600" b="1">
                          <a:latin typeface="PLAN"/>
                          <a:ea typeface="Times New Roman"/>
                          <a:cs typeface="Times New Roman"/>
                        </a:rPr>
                        <a:t>8vV[</a:t>
                      </a:r>
                      <a:endParaRPr lang="en-US" sz="1600" b="1">
                        <a:latin typeface="Times New Roman"/>
                        <a:ea typeface="Times New Roman"/>
                      </a:endParaRPr>
                    </a:p>
                  </a:txBody>
                  <a:tcPr marL="68580" marR="68580" marT="0" marB="0"/>
                </a:tc>
              </a:tr>
              <a:tr h="370840">
                <a:tc vMerge="1">
                  <a:txBody>
                    <a:bodyPr/>
                    <a:lstStyle/>
                    <a:p>
                      <a:endParaRPr lang="en-US"/>
                    </a:p>
                  </a:txBody>
                  <a:tcPr/>
                </a:tc>
                <a:tc>
                  <a:txBody>
                    <a:bodyPr/>
                    <a:lstStyle/>
                    <a:p>
                      <a:pPr algn="ctr">
                        <a:lnSpc>
                          <a:spcPct val="150000"/>
                        </a:lnSpc>
                        <a:spcAft>
                          <a:spcPts val="0"/>
                        </a:spcAft>
                      </a:pPr>
                      <a:r>
                        <a:rPr lang="en-US" sz="1600" b="1" dirty="0">
                          <a:latin typeface="PLAN"/>
                          <a:ea typeface="Times New Roman"/>
                          <a:cs typeface="Times New Roman"/>
                        </a:rPr>
                        <a:t>41 YL 80</a:t>
                      </a:r>
                      <a:endParaRPr lang="en-US" sz="1600" b="1" dirty="0">
                        <a:latin typeface="Times New Roman"/>
                        <a:ea typeface="Times New Roman"/>
                      </a:endParaRPr>
                    </a:p>
                  </a:txBody>
                  <a:tcPr marL="68580" marR="68580" marT="0" marB="0"/>
                </a:tc>
                <a:tc>
                  <a:txBody>
                    <a:bodyPr/>
                    <a:lstStyle/>
                    <a:p>
                      <a:pPr algn="ctr">
                        <a:lnSpc>
                          <a:spcPct val="150000"/>
                        </a:lnSpc>
                        <a:spcAft>
                          <a:spcPts val="0"/>
                        </a:spcAft>
                      </a:pPr>
                      <a:r>
                        <a:rPr lang="en-US" sz="1600" b="1">
                          <a:latin typeface="PLAN"/>
                          <a:ea typeface="Times New Roman"/>
                          <a:cs typeface="Times New Roman"/>
                        </a:rPr>
                        <a:t>8vAL</a:t>
                      </a:r>
                      <a:endParaRPr lang="en-US" sz="1600" b="1">
                        <a:latin typeface="Times New Roman"/>
                        <a:ea typeface="Times New Roman"/>
                      </a:endParaRPr>
                    </a:p>
                  </a:txBody>
                  <a:tcPr marL="68580" marR="68580" marT="0" marB="0"/>
                </a:tc>
              </a:tr>
              <a:tr h="370840">
                <a:tc vMerge="1">
                  <a:txBody>
                    <a:bodyPr/>
                    <a:lstStyle/>
                    <a:p>
                      <a:endParaRPr lang="en-US"/>
                    </a:p>
                  </a:txBody>
                  <a:tcPr/>
                </a:tc>
                <a:tc>
                  <a:txBody>
                    <a:bodyPr/>
                    <a:lstStyle/>
                    <a:p>
                      <a:pPr algn="ctr">
                        <a:lnSpc>
                          <a:spcPct val="150000"/>
                        </a:lnSpc>
                        <a:spcAft>
                          <a:spcPts val="0"/>
                        </a:spcAft>
                      </a:pPr>
                      <a:r>
                        <a:rPr lang="en-US" sz="1600" b="1" dirty="0">
                          <a:latin typeface="PLAN"/>
                          <a:ea typeface="Times New Roman"/>
                          <a:cs typeface="Times New Roman"/>
                        </a:rPr>
                        <a:t>81 YL 120</a:t>
                      </a:r>
                      <a:endParaRPr lang="en-US" sz="1600" b="1" dirty="0">
                        <a:latin typeface="Times New Roman"/>
                        <a:ea typeface="Times New Roman"/>
                      </a:endParaRPr>
                    </a:p>
                  </a:txBody>
                  <a:tcPr marL="68580" marR="68580" marT="0" marB="0"/>
                </a:tc>
                <a:tc>
                  <a:txBody>
                    <a:bodyPr/>
                    <a:lstStyle/>
                    <a:p>
                      <a:pPr algn="ctr">
                        <a:lnSpc>
                          <a:spcPct val="150000"/>
                        </a:lnSpc>
                        <a:spcAft>
                          <a:spcPts val="0"/>
                        </a:spcAft>
                      </a:pPr>
                      <a:r>
                        <a:rPr lang="en-US" sz="1600" b="1" dirty="0">
                          <a:latin typeface="PLAN"/>
                          <a:ea typeface="Times New Roman"/>
                          <a:cs typeface="Times New Roman"/>
                        </a:rPr>
                        <a:t>8v;L</a:t>
                      </a:r>
                      <a:endParaRPr lang="en-US" sz="1600" b="1" dirty="0">
                        <a:latin typeface="Times New Roman"/>
                        <a:ea typeface="Times New Roman"/>
                      </a:endParaRPr>
                    </a:p>
                  </a:txBody>
                  <a:tcPr marL="68580" marR="68580" marT="0" marB="0"/>
                </a:tc>
              </a:tr>
              <a:tr h="370840">
                <a:tc vMerge="1">
                  <a:txBody>
                    <a:bodyPr/>
                    <a:lstStyle/>
                    <a:p>
                      <a:endParaRPr lang="en-US"/>
                    </a:p>
                  </a:txBody>
                  <a:tcPr/>
                </a:tc>
                <a:tc>
                  <a:txBody>
                    <a:bodyPr/>
                    <a:lstStyle/>
                    <a:p>
                      <a:pPr algn="ctr">
                        <a:lnSpc>
                          <a:spcPct val="150000"/>
                        </a:lnSpc>
                        <a:spcAft>
                          <a:spcPts val="0"/>
                        </a:spcAft>
                      </a:pPr>
                      <a:r>
                        <a:rPr lang="en-US" sz="1600" b="1" dirty="0">
                          <a:latin typeface="PLAN"/>
                          <a:ea typeface="Times New Roman"/>
                          <a:cs typeface="Times New Roman"/>
                        </a:rPr>
                        <a:t>121 YL 160</a:t>
                      </a:r>
                      <a:endParaRPr lang="en-US" sz="1600" b="1" dirty="0">
                        <a:latin typeface="Times New Roman"/>
                        <a:ea typeface="Times New Roman"/>
                      </a:endParaRPr>
                    </a:p>
                  </a:txBody>
                  <a:tcPr marL="68580" marR="68580" marT="0" marB="0"/>
                </a:tc>
                <a:tc>
                  <a:txBody>
                    <a:bodyPr/>
                    <a:lstStyle/>
                    <a:p>
                      <a:pPr algn="ctr">
                        <a:lnSpc>
                          <a:spcPct val="150000"/>
                        </a:lnSpc>
                        <a:spcAft>
                          <a:spcPts val="0"/>
                        </a:spcAft>
                      </a:pPr>
                      <a:r>
                        <a:rPr lang="en-US" sz="1600" b="1" dirty="0">
                          <a:latin typeface="PLAN"/>
                          <a:ea typeface="Times New Roman"/>
                          <a:cs typeface="Times New Roman"/>
                        </a:rPr>
                        <a:t>8v)L</a:t>
                      </a:r>
                      <a:endParaRPr lang="en-US" sz="1600" b="1" dirty="0">
                        <a:latin typeface="Times New Roman"/>
                        <a:ea typeface="Times New Roman"/>
                      </a:endParaRPr>
                    </a:p>
                  </a:txBody>
                  <a:tcPr marL="68580" marR="68580" marT="0" marB="0"/>
                </a:tc>
              </a:tr>
              <a:tr h="370840">
                <a:tc vMerge="1">
                  <a:txBody>
                    <a:bodyPr/>
                    <a:lstStyle/>
                    <a:p>
                      <a:endParaRPr lang="en-US"/>
                    </a:p>
                  </a:txBody>
                  <a:tcPr/>
                </a:tc>
                <a:tc>
                  <a:txBody>
                    <a:bodyPr/>
                    <a:lstStyle/>
                    <a:p>
                      <a:pPr algn="ctr">
                        <a:lnSpc>
                          <a:spcPct val="150000"/>
                        </a:lnSpc>
                        <a:spcAft>
                          <a:spcPts val="0"/>
                        </a:spcAft>
                      </a:pPr>
                      <a:r>
                        <a:rPr lang="en-US" sz="1600" b="1" dirty="0">
                          <a:latin typeface="PLAN"/>
                          <a:ea typeface="Times New Roman"/>
                          <a:cs typeface="Times New Roman"/>
                        </a:rPr>
                        <a:t>161 YL 200</a:t>
                      </a:r>
                      <a:endParaRPr lang="en-US" sz="1600" b="1" dirty="0">
                        <a:latin typeface="Times New Roman"/>
                        <a:ea typeface="Times New Roman"/>
                      </a:endParaRPr>
                    </a:p>
                  </a:txBody>
                  <a:tcPr marL="68580" marR="68580" marT="0" marB="0"/>
                </a:tc>
                <a:tc>
                  <a:txBody>
                    <a:bodyPr/>
                    <a:lstStyle/>
                    <a:p>
                      <a:pPr algn="ctr">
                        <a:lnSpc>
                          <a:spcPct val="150000"/>
                        </a:lnSpc>
                        <a:spcAft>
                          <a:spcPts val="0"/>
                        </a:spcAft>
                      </a:pPr>
                      <a:r>
                        <a:rPr lang="en-US" sz="1600" b="1" dirty="0">
                          <a:latin typeface="PLAN"/>
                          <a:ea typeface="Times New Roman"/>
                          <a:cs typeface="Times New Roman"/>
                        </a:rPr>
                        <a:t>8vP</a:t>
                      </a:r>
                      <a:endParaRPr lang="en-US" sz="1600" b="1" dirty="0">
                        <a:latin typeface="Times New Roman"/>
                        <a:ea typeface="Times New Roman"/>
                      </a:endParaRPr>
                    </a:p>
                  </a:txBody>
                  <a:tcPr marL="68580" marR="68580" marT="0" marB="0"/>
                </a:tc>
              </a:tr>
              <a:tr h="370840">
                <a:tc vMerge="1">
                  <a:txBody>
                    <a:bodyPr/>
                    <a:lstStyle/>
                    <a:p>
                      <a:endParaRPr lang="en-US"/>
                    </a:p>
                  </a:txBody>
                  <a:tcPr/>
                </a:tc>
                <a:tc>
                  <a:txBody>
                    <a:bodyPr/>
                    <a:lstStyle/>
                    <a:p>
                      <a:pPr algn="ctr">
                        <a:lnSpc>
                          <a:spcPct val="150000"/>
                        </a:lnSpc>
                        <a:spcAft>
                          <a:spcPts val="0"/>
                        </a:spcAft>
                      </a:pPr>
                      <a:r>
                        <a:rPr lang="en-US" sz="1600" b="1" dirty="0">
                          <a:latin typeface="PLAN"/>
                          <a:ea typeface="Times New Roman"/>
                          <a:cs typeface="Times New Roman"/>
                        </a:rPr>
                        <a:t>201 YL 240</a:t>
                      </a:r>
                      <a:endParaRPr lang="en-US" sz="1600" b="1" dirty="0">
                        <a:latin typeface="Times New Roman"/>
                        <a:ea typeface="Times New Roman"/>
                      </a:endParaRPr>
                    </a:p>
                  </a:txBody>
                  <a:tcPr marL="68580" marR="68580" marT="0" marB="0"/>
                </a:tc>
                <a:tc>
                  <a:txBody>
                    <a:bodyPr/>
                    <a:lstStyle/>
                    <a:p>
                      <a:pPr algn="ctr">
                        <a:lnSpc>
                          <a:spcPct val="150000"/>
                        </a:lnSpc>
                        <a:spcAft>
                          <a:spcPts val="0"/>
                        </a:spcAft>
                      </a:pPr>
                      <a:r>
                        <a:rPr lang="en-US" sz="1600" b="1" dirty="0">
                          <a:latin typeface="PLAN"/>
                          <a:ea typeface="Times New Roman"/>
                          <a:cs typeface="Times New Roman"/>
                        </a:rPr>
                        <a:t>8vV[OL</a:t>
                      </a:r>
                      <a:endParaRPr lang="en-US" sz="1600" b="1" dirty="0">
                        <a:latin typeface="Times New Roman"/>
                        <a:ea typeface="Times New Roman"/>
                      </a:endParaRPr>
                    </a:p>
                  </a:txBody>
                  <a:tcPr marL="68580" marR="68580" marT="0" marB="0"/>
                </a:tc>
              </a:tr>
              <a:tr h="1183640">
                <a:tc vMerge="1">
                  <a:txBody>
                    <a:bodyPr/>
                    <a:lstStyle/>
                    <a:p>
                      <a:endParaRPr lang="en-US"/>
                    </a:p>
                  </a:txBody>
                  <a:tcPr/>
                </a:tc>
                <a:tc>
                  <a:txBody>
                    <a:bodyPr/>
                    <a:lstStyle/>
                    <a:p>
                      <a:pPr algn="ctr">
                        <a:lnSpc>
                          <a:spcPct val="150000"/>
                        </a:lnSpc>
                        <a:spcAft>
                          <a:spcPts val="0"/>
                        </a:spcAft>
                      </a:pPr>
                      <a:r>
                        <a:rPr lang="en-US" sz="1600" b="1" dirty="0">
                          <a:latin typeface="PLAN"/>
                          <a:ea typeface="Times New Roman"/>
                          <a:cs typeface="Times New Roman"/>
                        </a:rPr>
                        <a:t>241 YL 275</a:t>
                      </a:r>
                      <a:endParaRPr lang="en-US" sz="1600" b="1" dirty="0">
                        <a:latin typeface="Times New Roman"/>
                        <a:ea typeface="Times New Roman"/>
                      </a:endParaRPr>
                    </a:p>
                  </a:txBody>
                  <a:tcPr marL="68580" marR="68580" marT="0" marB="0"/>
                </a:tc>
                <a:tc>
                  <a:txBody>
                    <a:bodyPr/>
                    <a:lstStyle/>
                    <a:p>
                      <a:pPr algn="ctr">
                        <a:lnSpc>
                          <a:spcPct val="150000"/>
                        </a:lnSpc>
                        <a:spcAft>
                          <a:spcPts val="0"/>
                        </a:spcAft>
                      </a:pPr>
                      <a:r>
                        <a:rPr lang="en-US" sz="1600" b="1" dirty="0">
                          <a:latin typeface="PLAN"/>
                          <a:ea typeface="Times New Roman"/>
                          <a:cs typeface="Times New Roman"/>
                        </a:rPr>
                        <a:t>8vHL</a:t>
                      </a:r>
                      <a:endParaRPr lang="en-US" sz="1600" b="1" dirty="0">
                        <a:latin typeface="Times New Roman"/>
                        <a:ea typeface="Times New Roman"/>
                      </a:endParaRPr>
                    </a:p>
                  </a:txBody>
                  <a:tcPr marL="68580" marR="68580" marT="0" marB="0"/>
                </a:tc>
              </a:tr>
              <a:tr h="370840">
                <a:tc gridSpan="3">
                  <a:txBody>
                    <a:bodyPr/>
                    <a:lstStyle/>
                    <a:p>
                      <a:pPr algn="l">
                        <a:lnSpc>
                          <a:spcPct val="150000"/>
                        </a:lnSpc>
                      </a:pPr>
                      <a:r>
                        <a:rPr lang="en-US" sz="1600" b="1" dirty="0" smtClean="0">
                          <a:latin typeface="PLAN" pitchFamily="2" charset="0"/>
                        </a:rPr>
                        <a:t>5|D]B </a:t>
                      </a:r>
                      <a:r>
                        <a:rPr lang="en-US" sz="1600" b="1" dirty="0" err="1" smtClean="0">
                          <a:latin typeface="PLAN" pitchFamily="2" charset="0"/>
                        </a:rPr>
                        <a:t>VlWSFZL</a:t>
                      </a:r>
                      <a:endParaRPr lang="en-US" sz="1600" b="1" dirty="0" smtClean="0">
                        <a:latin typeface="PLAN" pitchFamily="2" charset="0"/>
                      </a:endParaRPr>
                    </a:p>
                    <a:p>
                      <a:pPr algn="l">
                        <a:lnSpc>
                          <a:spcPct val="150000"/>
                        </a:lnSpc>
                      </a:pPr>
                      <a:r>
                        <a:rPr lang="en-US" sz="1600" b="1" dirty="0" smtClean="0">
                          <a:latin typeface="PLAN" pitchFamily="2" charset="0"/>
                        </a:rPr>
                        <a:t>...........DTNFG DYS					;FDU|L :JLSFZGFZGL ;CL</a:t>
                      </a:r>
                    </a:p>
                    <a:p>
                      <a:pPr>
                        <a:spcAft>
                          <a:spcPts val="0"/>
                        </a:spcAft>
                      </a:pPr>
                      <a:endParaRPr lang="en-US" sz="1600" b="1" dirty="0">
                        <a:latin typeface="Times New Roman"/>
                        <a:ea typeface="Times New Roman"/>
                      </a:endParaRPr>
                    </a:p>
                  </a:txBody>
                  <a:tcPr marL="68580" marR="68580" marT="0" marB="0"/>
                </a:tc>
                <a:tc hMerge="1">
                  <a:txBody>
                    <a:bodyPr/>
                    <a:lstStyle/>
                    <a:p>
                      <a:pPr algn="ctr">
                        <a:spcAft>
                          <a:spcPts val="0"/>
                        </a:spcAft>
                      </a:pPr>
                      <a:endParaRPr lang="en-US" sz="1000" dirty="0">
                        <a:latin typeface="Times New Roman"/>
                        <a:ea typeface="Times New Roman"/>
                      </a:endParaRPr>
                    </a:p>
                  </a:txBody>
                  <a:tcPr marL="68580" marR="68580" marT="0" marB="0"/>
                </a:tc>
                <a:tc hMerge="1">
                  <a:txBody>
                    <a:bodyPr/>
                    <a:lstStyle/>
                    <a:p>
                      <a:pPr algn="ctr">
                        <a:spcAft>
                          <a:spcPts val="0"/>
                        </a:spcAft>
                      </a:pPr>
                      <a:endParaRPr lang="en-US" sz="1000" dirty="0">
                        <a:latin typeface="Times New Roman"/>
                        <a:ea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00" y="381000"/>
            <a:ext cx="3276600" cy="1143000"/>
          </a:xfrm>
        </p:spPr>
        <p:txBody>
          <a:bodyPr/>
          <a:lstStyle/>
          <a:p>
            <a:endParaRPr lang="en-US" dirty="0"/>
          </a:p>
        </p:txBody>
      </p:sp>
      <p:sp>
        <p:nvSpPr>
          <p:cNvPr id="3" name="Content Placeholder 2"/>
          <p:cNvSpPr>
            <a:spLocks noGrp="1"/>
          </p:cNvSpPr>
          <p:nvPr>
            <p:ph idx="1"/>
          </p:nvPr>
        </p:nvSpPr>
        <p:spPr>
          <a:xfrm>
            <a:off x="457200" y="609600"/>
            <a:ext cx="8458200" cy="5516563"/>
          </a:xfrm>
        </p:spPr>
        <p:txBody>
          <a:bodyPr>
            <a:normAutofit/>
          </a:bodyPr>
          <a:lstStyle/>
          <a:p>
            <a:pPr algn="ctr">
              <a:buNone/>
            </a:pPr>
            <a:r>
              <a:rPr lang="en-US" sz="2000" b="1" u="sng" dirty="0" smtClean="0">
                <a:solidFill>
                  <a:srgbClr val="002060"/>
                </a:solidFill>
                <a:latin typeface="PLAN" pitchFamily="2" charset="0"/>
              </a:rPr>
              <a:t>OZH D]</a:t>
            </a:r>
            <a:r>
              <a:rPr lang="en-US" sz="2000" b="1" u="sng" dirty="0" err="1" smtClean="0">
                <a:solidFill>
                  <a:srgbClr val="002060"/>
                </a:solidFill>
                <a:latin typeface="PLAN" pitchFamily="2" charset="0"/>
              </a:rPr>
              <a:t>lST</a:t>
            </a:r>
            <a:r>
              <a:rPr lang="en-US" sz="2000" b="1" u="sng" dirty="0" smtClean="0">
                <a:solidFill>
                  <a:srgbClr val="002060"/>
                </a:solidFill>
                <a:latin typeface="PLAN" pitchFamily="2" charset="0"/>
              </a:rPr>
              <a:t> 5|DF^F5+</a:t>
            </a:r>
            <a:endParaRPr lang="en-US" sz="2000" dirty="0" smtClean="0">
              <a:solidFill>
                <a:srgbClr val="002060"/>
              </a:solidFill>
              <a:latin typeface="PLAN" pitchFamily="2" charset="0"/>
            </a:endParaRPr>
          </a:p>
          <a:p>
            <a:pPr lvl="8" algn="ctr">
              <a:buNone/>
            </a:pPr>
            <a:r>
              <a:rPr lang="en-US" sz="1800" dirty="0" smtClean="0">
                <a:latin typeface="PLAN" pitchFamily="2" charset="0"/>
              </a:rPr>
              <a:t> </a:t>
            </a:r>
          </a:p>
          <a:p>
            <a:pPr marL="0" indent="0" algn="just">
              <a:lnSpc>
                <a:spcPct val="150000"/>
              </a:lnSpc>
              <a:buNone/>
            </a:pPr>
            <a:r>
              <a:rPr lang="en-US" sz="1800" dirty="0">
                <a:latin typeface="PLAN" pitchFamily="2" charset="0"/>
              </a:rPr>
              <a:t>	</a:t>
            </a:r>
            <a:r>
              <a:rPr lang="en-US" sz="1800" dirty="0" smtClean="0">
                <a:latin typeface="PLAN" pitchFamily="2" charset="0"/>
              </a:rPr>
              <a:t>VFYL 5|DF^F5+ VF5JFDF\ VFJ[ K[ S</a:t>
            </a:r>
            <a:r>
              <a:rPr lang="en-US" sz="1800" dirty="0" smtClean="0">
                <a:latin typeface="PLAN" pitchFamily="2" charset="0"/>
              </a:rPr>
              <a:t>[$ </a:t>
            </a:r>
            <a:r>
              <a:rPr lang="gu-IN" sz="1200" dirty="0" smtClean="0">
                <a:latin typeface="PLAN" pitchFamily="2" charset="0"/>
              </a:rPr>
              <a:t>તાલુકા જિલ્લા પંચાયત સામાન્ય ચુંટણી ૨૦૧૫</a:t>
            </a:r>
            <a:r>
              <a:rPr lang="gu-IN" sz="1800" dirty="0" smtClean="0">
                <a:latin typeface="PLAN" pitchFamily="2" charset="0"/>
              </a:rPr>
              <a:t> </a:t>
            </a:r>
            <a:r>
              <a:rPr lang="en-US" sz="1800" dirty="0" smtClean="0">
                <a:latin typeface="PLAN" pitchFamily="2" charset="0"/>
              </a:rPr>
              <a:t>DTNFG </a:t>
            </a:r>
            <a:r>
              <a:rPr lang="en-US" sz="1800" dirty="0" smtClean="0">
                <a:latin typeface="PLAN" pitchFamily="2" charset="0"/>
              </a:rPr>
              <a:t>DYS G\..............GF 5|D]B </a:t>
            </a:r>
            <a:r>
              <a:rPr lang="en-US" sz="1800" dirty="0" err="1" smtClean="0">
                <a:latin typeface="PLAN" pitchFamily="2" charset="0"/>
              </a:rPr>
              <a:t>VlWSFZLzL</a:t>
            </a:r>
            <a:r>
              <a:rPr lang="en-US" sz="1800" dirty="0" smtClean="0">
                <a:latin typeface="PLAN" pitchFamily="2" charset="0"/>
              </a:rPr>
              <a:t>................................... V[ T[DGF DTNFG DYSGF p5IMUDF\ ,LW[, A[,[*/S\g*=M, I]GL* T[DH </a:t>
            </a:r>
            <a:r>
              <a:rPr lang="en-US" sz="1800" dirty="0" err="1" smtClean="0">
                <a:latin typeface="PLAN" pitchFamily="2" charset="0"/>
              </a:rPr>
              <a:t>lGID</a:t>
            </a:r>
            <a:r>
              <a:rPr lang="en-US" sz="1800" dirty="0" smtClean="0">
                <a:latin typeface="PLAN" pitchFamily="2" charset="0"/>
              </a:rPr>
              <a:t> YI[, SJZM ;L,A\W </a:t>
            </a:r>
            <a:r>
              <a:rPr lang="en-US" sz="1800" dirty="0" err="1" smtClean="0">
                <a:latin typeface="PLAN" pitchFamily="2" charset="0"/>
              </a:rPr>
              <a:t>IMuI</a:t>
            </a:r>
            <a:r>
              <a:rPr lang="en-US" sz="1800" dirty="0" smtClean="0">
                <a:latin typeface="PLAN" pitchFamily="2" charset="0"/>
              </a:rPr>
              <a:t> ZLT[ ZL;LJL\U </a:t>
            </a:r>
            <a:r>
              <a:rPr lang="en-US" sz="1800" dirty="0" err="1" smtClean="0">
                <a:latin typeface="PLAN" pitchFamily="2" charset="0"/>
              </a:rPr>
              <a:t>SFpg</a:t>
            </a:r>
            <a:r>
              <a:rPr lang="en-US" sz="1800" dirty="0" smtClean="0">
                <a:latin typeface="PLAN" pitchFamily="2" charset="0"/>
              </a:rPr>
              <a:t>*Z p5Z </a:t>
            </a:r>
            <a:r>
              <a:rPr lang="en-US" sz="1800" dirty="0" err="1" smtClean="0">
                <a:latin typeface="PLAN" pitchFamily="2" charset="0"/>
              </a:rPr>
              <a:t>VgI</a:t>
            </a:r>
            <a:r>
              <a:rPr lang="en-US" sz="1800" dirty="0" smtClean="0">
                <a:latin typeface="PLAN" pitchFamily="2" charset="0"/>
              </a:rPr>
              <a:t> ART ;FDU|L ;CLT 5ZT HDF SZFJ[, CMP T[VMG[ OZH D]ST SZJFDF\ VFJ[, K[.</a:t>
            </a:r>
          </a:p>
          <a:p>
            <a:pPr algn="just">
              <a:buNone/>
            </a:pPr>
            <a:r>
              <a:rPr lang="en-US" sz="1800" dirty="0" smtClean="0">
                <a:latin typeface="PLAN" pitchFamily="2" charset="0"/>
              </a:rPr>
              <a:t> </a:t>
            </a:r>
          </a:p>
          <a:p>
            <a:pPr algn="just">
              <a:buNone/>
            </a:pPr>
            <a:r>
              <a:rPr lang="en-US" sz="1800" dirty="0" smtClean="0">
                <a:latin typeface="PLAN" pitchFamily="2" charset="0"/>
              </a:rPr>
              <a:t> </a:t>
            </a:r>
          </a:p>
          <a:p>
            <a:pPr algn="just">
              <a:buNone/>
            </a:pPr>
            <a:r>
              <a:rPr lang="en-US" sz="1800" b="1" dirty="0" smtClean="0">
                <a:latin typeface="PLAN" pitchFamily="2" charset="0"/>
              </a:rPr>
              <a:t>:Y? </a:t>
            </a:r>
            <a:r>
              <a:rPr lang="en-US" sz="1800" b="1" dirty="0" err="1" smtClean="0">
                <a:latin typeface="PLAN" pitchFamily="2" charset="0"/>
              </a:rPr>
              <a:t>ov</a:t>
            </a:r>
            <a:r>
              <a:rPr lang="en-US" sz="1800" b="1" dirty="0" smtClean="0">
                <a:latin typeface="PLAN" pitchFamily="2" charset="0"/>
              </a:rPr>
              <a:t> 5|F\</a:t>
            </a:r>
            <a:r>
              <a:rPr lang="en-US" sz="1800" b="1" dirty="0" err="1" smtClean="0">
                <a:latin typeface="PLAN" pitchFamily="2" charset="0"/>
              </a:rPr>
              <a:t>lTH</a:t>
            </a:r>
            <a:endParaRPr lang="en-US" sz="1800" dirty="0" smtClean="0">
              <a:latin typeface="PLAN" pitchFamily="2" charset="0"/>
            </a:endParaRPr>
          </a:p>
          <a:p>
            <a:pPr algn="just">
              <a:buNone/>
            </a:pPr>
            <a:r>
              <a:rPr lang="en-US" sz="1800" b="1" dirty="0" err="1" smtClean="0">
                <a:latin typeface="PLAN" pitchFamily="2" charset="0"/>
              </a:rPr>
              <a:t>TFZLBov</a:t>
            </a:r>
            <a:r>
              <a:rPr lang="en-US" sz="1800" b="1" dirty="0" smtClean="0">
                <a:latin typeface="PLAN" pitchFamily="2" charset="0"/>
              </a:rPr>
              <a:t> </a:t>
            </a:r>
            <a:r>
              <a:rPr lang="en-US" sz="1800" b="1" dirty="0" smtClean="0">
                <a:latin typeface="PLAN" pitchFamily="2" charset="0"/>
              </a:rPr>
              <a:t>29</a:t>
            </a:r>
            <a:r>
              <a:rPr lang="en-US" sz="1800" b="1" dirty="0" smtClean="0">
                <a:latin typeface="PLAN" pitchFamily="2" charset="0"/>
              </a:rPr>
              <a:t>/11/2015</a:t>
            </a:r>
            <a:endParaRPr lang="en-US" sz="1800" dirty="0" smtClean="0">
              <a:latin typeface="PLAN" pitchFamily="2" charset="0"/>
            </a:endParaRPr>
          </a:p>
          <a:p>
            <a:pPr algn="just">
              <a:buNone/>
            </a:pPr>
            <a:r>
              <a:rPr lang="en-US" sz="1800" b="1" dirty="0" smtClean="0">
                <a:latin typeface="PLAN" pitchFamily="2" charset="0"/>
              </a:rPr>
              <a:t>																OZHD]ST SZGFZ </a:t>
            </a:r>
            <a:r>
              <a:rPr lang="en-US" sz="1800" b="1" dirty="0" err="1" smtClean="0">
                <a:latin typeface="PLAN" pitchFamily="2" charset="0"/>
              </a:rPr>
              <a:t>VlWSFZLGL</a:t>
            </a:r>
            <a:r>
              <a:rPr lang="en-US" sz="1800" b="1" dirty="0" smtClean="0">
                <a:latin typeface="PLAN" pitchFamily="2" charset="0"/>
              </a:rPr>
              <a:t> ;CL</a:t>
            </a:r>
            <a:endParaRPr lang="en-US" sz="1800" dirty="0" smtClean="0">
              <a:latin typeface="PLAN" pitchFamily="2" charset="0"/>
            </a:endParaRPr>
          </a:p>
          <a:p>
            <a:pPr>
              <a:buNone/>
            </a:pPr>
            <a:r>
              <a:rPr lang="en-US" sz="1800" dirty="0" smtClean="0"/>
              <a:t> </a:t>
            </a:r>
          </a:p>
          <a:p>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43000"/>
            <a:ext cx="8229600" cy="944562"/>
          </a:xfrm>
        </p:spPr>
        <p:txBody>
          <a:bodyPr>
            <a:normAutofit fontScale="90000"/>
          </a:bodyPr>
          <a:lstStyle/>
          <a:p>
            <a:pPr>
              <a:lnSpc>
                <a:spcPct val="150000"/>
              </a:lnSpc>
            </a:pPr>
            <a:r>
              <a:rPr lang="en-US" sz="3100" dirty="0" smtClean="0">
                <a:latin typeface="PLAN" pitchFamily="2" charset="0"/>
              </a:rPr>
              <a:t>,MS;EF ;</a:t>
            </a:r>
            <a:r>
              <a:rPr lang="en-US" sz="3100" dirty="0" err="1" smtClean="0">
                <a:latin typeface="PLAN" pitchFamily="2" charset="0"/>
              </a:rPr>
              <a:t>FDFgI</a:t>
            </a:r>
            <a:r>
              <a:rPr lang="en-US" sz="3100" dirty="0" smtClean="0">
                <a:latin typeface="PLAN" pitchFamily="2" charset="0"/>
              </a:rPr>
              <a:t> R]\*^FLv2014</a:t>
            </a:r>
            <a:r>
              <a:rPr lang="en-US" sz="2200" dirty="0" smtClean="0">
                <a:latin typeface="PLAN" pitchFamily="2" charset="0"/>
              </a:rPr>
              <a:t/>
            </a:r>
            <a:br>
              <a:rPr lang="en-US" sz="2200" dirty="0" smtClean="0">
                <a:latin typeface="PLAN" pitchFamily="2" charset="0"/>
              </a:rPr>
            </a:br>
            <a:r>
              <a:rPr lang="en-US" sz="2200" dirty="0" smtClean="0">
                <a:latin typeface="PLAN" pitchFamily="2" charset="0"/>
              </a:rPr>
              <a:t>s33v5|F\</a:t>
            </a:r>
            <a:r>
              <a:rPr lang="en-US" sz="2200" dirty="0" err="1" smtClean="0">
                <a:latin typeface="PLAN" pitchFamily="2" charset="0"/>
              </a:rPr>
              <a:t>lTH</a:t>
            </a:r>
            <a:r>
              <a:rPr lang="en-US" sz="2200" dirty="0" smtClean="0">
                <a:latin typeface="PLAN" pitchFamily="2" charset="0"/>
              </a:rPr>
              <a:t> </a:t>
            </a:r>
            <a:r>
              <a:rPr lang="en-US" sz="2200" dirty="0" err="1" smtClean="0">
                <a:latin typeface="PLAN" pitchFamily="2" charset="0"/>
              </a:rPr>
              <a:t>lJWFG;EF</a:t>
            </a:r>
            <a:r>
              <a:rPr lang="en-US" sz="2200" dirty="0" smtClean="0">
                <a:latin typeface="PLAN" pitchFamily="2" charset="0"/>
              </a:rPr>
              <a:t> DTNFZ </a:t>
            </a:r>
            <a:r>
              <a:rPr lang="en-US" sz="2200" dirty="0" err="1" smtClean="0">
                <a:latin typeface="PLAN" pitchFamily="2" charset="0"/>
              </a:rPr>
              <a:t>lJEFUf</a:t>
            </a:r>
            <a:r>
              <a:rPr lang="en-US" sz="2200" dirty="0" smtClean="0">
                <a:latin typeface="PLAN" pitchFamily="2" charset="0"/>
              </a:rPr>
              <a:t/>
            </a:r>
            <a:br>
              <a:rPr lang="en-US" sz="2200" dirty="0" smtClean="0">
                <a:latin typeface="PLAN" pitchFamily="2" charset="0"/>
              </a:rPr>
            </a:br>
            <a:r>
              <a:rPr lang="en-US" sz="2700" dirty="0" smtClean="0">
                <a:latin typeface="PLAN" pitchFamily="2" charset="0"/>
              </a:rPr>
              <a:t>;FDU|L VF5JF DF*[ </a:t>
            </a:r>
            <a:r>
              <a:rPr lang="en-US" sz="2700" dirty="0" err="1" smtClean="0">
                <a:latin typeface="PLAN" pitchFamily="2" charset="0"/>
              </a:rPr>
              <a:t>SFpg</a:t>
            </a:r>
            <a:r>
              <a:rPr lang="en-US" sz="2700" dirty="0" smtClean="0">
                <a:latin typeface="PLAN" pitchFamily="2" charset="0"/>
              </a:rPr>
              <a:t>*ZGL DTNFG DYSJFZ </a:t>
            </a:r>
            <a:r>
              <a:rPr lang="en-US" sz="2700" dirty="0" err="1" smtClean="0">
                <a:latin typeface="PLAN" pitchFamily="2" charset="0"/>
              </a:rPr>
              <a:t>lJUT</a:t>
            </a:r>
            <a:r>
              <a:rPr lang="en-US" sz="4900" dirty="0" smtClean="0">
                <a:latin typeface="PLAN" pitchFamily="2" charset="0"/>
              </a:rPr>
              <a:t/>
            </a:r>
            <a:br>
              <a:rPr lang="en-US" sz="4900" dirty="0" smtClean="0">
                <a:latin typeface="PLAN" pitchFamily="2" charset="0"/>
              </a:rPr>
            </a:br>
            <a:r>
              <a:rPr lang="en-US" dirty="0" smtClean="0">
                <a:latin typeface="PLAN" pitchFamily="2" charset="0"/>
              </a:rPr>
              <a:t/>
            </a:r>
            <a:br>
              <a:rPr lang="en-US" dirty="0" smtClean="0">
                <a:latin typeface="PLAN" pitchFamily="2" charset="0"/>
              </a:rPr>
            </a:br>
            <a:endParaRPr lang="en-US" dirty="0"/>
          </a:p>
        </p:txBody>
      </p:sp>
      <p:sp>
        <p:nvSpPr>
          <p:cNvPr id="3" name="Content Placeholder 2"/>
          <p:cNvSpPr>
            <a:spLocks noGrp="1"/>
          </p:cNvSpPr>
          <p:nvPr>
            <p:ph idx="1"/>
          </p:nvPr>
        </p:nvSpPr>
        <p:spPr>
          <a:xfrm>
            <a:off x="-1371600" y="304800"/>
            <a:ext cx="762000" cy="914400"/>
          </a:xfrm>
        </p:spPr>
        <p:txBody>
          <a:bodyPr>
            <a:normAutofit/>
          </a:bodyPr>
          <a:lstStyle/>
          <a:p>
            <a:pPr algn="ctr">
              <a:buNone/>
            </a:pPr>
            <a:endParaRPr lang="en-US" sz="2400" dirty="0">
              <a:latin typeface="PLAN" pitchFamily="2" charset="0"/>
            </a:endParaRPr>
          </a:p>
        </p:txBody>
      </p:sp>
      <p:graphicFrame>
        <p:nvGraphicFramePr>
          <p:cNvPr id="4" name="Table 3"/>
          <p:cNvGraphicFramePr>
            <a:graphicFrameLocks noGrp="1"/>
          </p:cNvGraphicFramePr>
          <p:nvPr/>
        </p:nvGraphicFramePr>
        <p:xfrm>
          <a:off x="304800" y="1676400"/>
          <a:ext cx="8458201" cy="4179837"/>
        </p:xfrm>
        <a:graphic>
          <a:graphicData uri="http://schemas.openxmlformats.org/drawingml/2006/table">
            <a:tbl>
              <a:tblPr firstRow="1" bandRow="1">
                <a:tableStyleId>{5C22544A-7EE6-4342-B048-85BDC9FD1C3A}</a:tableStyleId>
              </a:tblPr>
              <a:tblGrid>
                <a:gridCol w="2220278"/>
                <a:gridCol w="1513522"/>
                <a:gridCol w="4724401"/>
              </a:tblGrid>
              <a:tr h="910458">
                <a:tc>
                  <a:txBody>
                    <a:bodyPr/>
                    <a:lstStyle/>
                    <a:p>
                      <a:pPr algn="ctr"/>
                      <a:r>
                        <a:rPr lang="en-US" sz="1600" b="1" dirty="0" smtClean="0">
                          <a:latin typeface="PLAN" pitchFamily="2" charset="0"/>
                        </a:rPr>
                        <a:t>DTNFG </a:t>
                      </a:r>
                    </a:p>
                    <a:p>
                      <a:pPr algn="ctr"/>
                      <a:r>
                        <a:rPr lang="en-US" sz="1600" b="1" dirty="0" smtClean="0">
                          <a:latin typeface="PLAN" pitchFamily="2" charset="0"/>
                        </a:rPr>
                        <a:t>DYS </a:t>
                      </a:r>
                    </a:p>
                    <a:p>
                      <a:pPr algn="ctr"/>
                      <a:r>
                        <a:rPr lang="en-US" sz="1600" b="1" dirty="0" smtClean="0">
                          <a:latin typeface="PLAN" pitchFamily="2" charset="0"/>
                        </a:rPr>
                        <a:t>G\AZ</a:t>
                      </a:r>
                      <a:endParaRPr lang="en-US" sz="1600" b="1" dirty="0">
                        <a:latin typeface="PLAN" pitchFamily="2" charset="0"/>
                      </a:endParaRPr>
                    </a:p>
                  </a:txBody>
                  <a:tcPr/>
                </a:tc>
                <a:tc>
                  <a:txBody>
                    <a:bodyPr/>
                    <a:lstStyle/>
                    <a:p>
                      <a:pPr algn="ctr"/>
                      <a:r>
                        <a:rPr lang="en-US" sz="1600" b="1" dirty="0" err="1" smtClean="0">
                          <a:latin typeface="PLAN" pitchFamily="2" charset="0"/>
                        </a:rPr>
                        <a:t>SFpg</a:t>
                      </a:r>
                      <a:r>
                        <a:rPr lang="en-US" sz="1600" b="1" dirty="0" smtClean="0">
                          <a:latin typeface="PLAN" pitchFamily="2" charset="0"/>
                        </a:rPr>
                        <a:t>*Z </a:t>
                      </a:r>
                    </a:p>
                    <a:p>
                      <a:pPr algn="ctr"/>
                      <a:r>
                        <a:rPr lang="en-US" sz="1600" b="1" dirty="0" smtClean="0">
                          <a:latin typeface="PLAN" pitchFamily="2" charset="0"/>
                        </a:rPr>
                        <a:t>G\AZ</a:t>
                      </a:r>
                      <a:endParaRPr lang="en-US" sz="1600" b="1" dirty="0">
                        <a:latin typeface="PLAN" pitchFamily="2" charset="0"/>
                      </a:endParaRPr>
                    </a:p>
                  </a:txBody>
                  <a:tcPr/>
                </a:tc>
                <a:tc>
                  <a:txBody>
                    <a:bodyPr/>
                    <a:lstStyle/>
                    <a:p>
                      <a:pPr algn="ctr"/>
                      <a:r>
                        <a:rPr lang="en-US" sz="1600" b="1" dirty="0" smtClean="0">
                          <a:latin typeface="PLAN" pitchFamily="2" charset="0"/>
                        </a:rPr>
                        <a:t>5ZT VF5JFGL ;FDU|L </a:t>
                      </a:r>
                      <a:r>
                        <a:rPr lang="en-US" sz="1600" b="1" dirty="0" err="1" smtClean="0">
                          <a:latin typeface="PLAN" pitchFamily="2" charset="0"/>
                        </a:rPr>
                        <a:t>lJUT</a:t>
                      </a:r>
                      <a:endParaRPr lang="en-US" sz="1600" b="1" dirty="0">
                        <a:latin typeface="PLAN" pitchFamily="2" charset="0"/>
                      </a:endParaRPr>
                    </a:p>
                  </a:txBody>
                  <a:tcPr/>
                </a:tc>
              </a:tr>
              <a:tr h="522670">
                <a:tc rowSpan="4">
                  <a:txBody>
                    <a:bodyPr/>
                    <a:lstStyle/>
                    <a:p>
                      <a:pPr algn="ctr"/>
                      <a:endParaRPr lang="en-US" sz="1600" b="1" dirty="0" smtClean="0">
                        <a:latin typeface="PLAN" pitchFamily="2" charset="0"/>
                      </a:endParaRPr>
                    </a:p>
                    <a:p>
                      <a:pPr algn="ctr"/>
                      <a:endParaRPr lang="en-US" sz="1600" b="1" dirty="0" smtClean="0">
                        <a:latin typeface="PLAN" pitchFamily="2" charset="0"/>
                      </a:endParaRPr>
                    </a:p>
                    <a:p>
                      <a:pPr algn="ctr"/>
                      <a:endParaRPr lang="en-US" sz="1600" b="1" dirty="0" smtClean="0">
                        <a:latin typeface="PLAN" pitchFamily="2" charset="0"/>
                      </a:endParaRPr>
                    </a:p>
                    <a:p>
                      <a:pPr algn="ctr"/>
                      <a:endParaRPr lang="en-US" sz="1600" b="1" dirty="0" smtClean="0">
                        <a:latin typeface="PLAN" pitchFamily="2" charset="0"/>
                      </a:endParaRPr>
                    </a:p>
                    <a:p>
                      <a:pPr algn="ctr"/>
                      <a:endParaRPr lang="en-US" sz="1600" b="1" dirty="0" smtClean="0">
                        <a:latin typeface="PLAN" pitchFamily="2" charset="0"/>
                      </a:endParaRPr>
                    </a:p>
                    <a:p>
                      <a:pPr algn="ctr"/>
                      <a:endParaRPr lang="en-US" sz="1600" b="1" dirty="0" smtClean="0">
                        <a:latin typeface="PLAN" pitchFamily="2" charset="0"/>
                      </a:endParaRPr>
                    </a:p>
                    <a:p>
                      <a:pPr algn="ctr"/>
                      <a:r>
                        <a:rPr lang="en-US" sz="1600" b="1" dirty="0" smtClean="0">
                          <a:latin typeface="PLAN" pitchFamily="2" charset="0"/>
                        </a:rPr>
                        <a:t>1 YL 40</a:t>
                      </a:r>
                      <a:endParaRPr lang="en-US" sz="1600" b="1" dirty="0">
                        <a:latin typeface="PLAN" pitchFamily="2" charset="0"/>
                      </a:endParaRPr>
                    </a:p>
                  </a:txBody>
                  <a:tcPr/>
                </a:tc>
                <a:tc>
                  <a:txBody>
                    <a:bodyPr/>
                    <a:lstStyle/>
                    <a:p>
                      <a:r>
                        <a:rPr lang="en-US" sz="1600" b="1" dirty="0" smtClean="0">
                          <a:latin typeface="PLAN" pitchFamily="2" charset="0"/>
                        </a:rPr>
                        <a:t>1vV[</a:t>
                      </a:r>
                      <a:endParaRPr lang="en-US" sz="1600" b="1" dirty="0">
                        <a:latin typeface="PLAN" pitchFamily="2" charset="0"/>
                      </a:endParaRPr>
                    </a:p>
                  </a:txBody>
                  <a:tcPr/>
                </a:tc>
                <a:tc>
                  <a:txBody>
                    <a:bodyPr/>
                    <a:lstStyle/>
                    <a:p>
                      <a:r>
                        <a:rPr lang="en-US" sz="1600" b="1" dirty="0" smtClean="0">
                          <a:latin typeface="PLAN" pitchFamily="2" charset="0"/>
                        </a:rPr>
                        <a:t>1. P.JL.V[D TYF T[GL ;FY[GF SJZM</a:t>
                      </a:r>
                      <a:endParaRPr lang="en-US" sz="1600" b="1" dirty="0">
                        <a:latin typeface="PLAN" pitchFamily="2" charset="0"/>
                      </a:endParaRPr>
                    </a:p>
                  </a:txBody>
                  <a:tcPr/>
                </a:tc>
              </a:tr>
              <a:tr h="421508">
                <a:tc vMerge="1">
                  <a:txBody>
                    <a:bodyPr/>
                    <a:lstStyle/>
                    <a:p>
                      <a:endParaRPr lang="en-US" dirty="0">
                        <a:latin typeface="PLAN" pitchFamily="2" charset="0"/>
                      </a:endParaRPr>
                    </a:p>
                  </a:txBody>
                  <a:tcPr/>
                </a:tc>
                <a:tc>
                  <a:txBody>
                    <a:bodyPr/>
                    <a:lstStyle/>
                    <a:p>
                      <a:r>
                        <a:rPr lang="en-US" sz="1600" b="1" dirty="0" smtClean="0">
                          <a:latin typeface="PLAN" pitchFamily="2" charset="0"/>
                        </a:rPr>
                        <a:t>1vAL</a:t>
                      </a:r>
                      <a:endParaRPr lang="en-US" sz="1600" b="1" dirty="0">
                        <a:latin typeface="PLAN" pitchFamily="2" charset="0"/>
                      </a:endParaRPr>
                    </a:p>
                  </a:txBody>
                  <a:tcPr/>
                </a:tc>
                <a:tc>
                  <a:txBody>
                    <a:bodyPr/>
                    <a:lstStyle/>
                    <a:p>
                      <a:r>
                        <a:rPr lang="en-US" sz="1600" b="1" dirty="0" smtClean="0">
                          <a:latin typeface="PLAN" pitchFamily="2" charset="0"/>
                        </a:rPr>
                        <a:t>1. 5|YD 5[S[*</a:t>
                      </a:r>
                      <a:r>
                        <a:rPr lang="en-US" sz="1600" b="1" dirty="0" err="1" smtClean="0">
                          <a:latin typeface="PLAN" pitchFamily="2" charset="0"/>
                        </a:rPr>
                        <a:t>vJ</a:t>
                      </a:r>
                      <a:r>
                        <a:rPr lang="en-US" sz="1600" b="1" dirty="0" smtClean="0">
                          <a:latin typeface="PLAN" pitchFamily="2" charset="0"/>
                        </a:rPr>
                        <a:t>{</a:t>
                      </a:r>
                      <a:r>
                        <a:rPr lang="en-US" sz="1600" b="1" dirty="0" err="1" smtClean="0">
                          <a:latin typeface="PLAN" pitchFamily="2" charset="0"/>
                        </a:rPr>
                        <a:t>WFlGS</a:t>
                      </a:r>
                      <a:r>
                        <a:rPr lang="en-US" sz="1600" b="1" dirty="0" smtClean="0">
                          <a:latin typeface="PLAN" pitchFamily="2" charset="0"/>
                        </a:rPr>
                        <a:t> </a:t>
                      </a:r>
                      <a:r>
                        <a:rPr lang="en-US" sz="1600" b="1" dirty="0" err="1" smtClean="0">
                          <a:latin typeface="PLAN" pitchFamily="2" charset="0"/>
                        </a:rPr>
                        <a:t>SJZMs,L,F</a:t>
                      </a:r>
                      <a:r>
                        <a:rPr lang="en-US" sz="1600" b="1" baseline="0" dirty="0" smtClean="0">
                          <a:latin typeface="PLAN" pitchFamily="2" charset="0"/>
                        </a:rPr>
                        <a:t> S,ZG]\ ;L,A\W </a:t>
                      </a:r>
                      <a:r>
                        <a:rPr lang="en-US" sz="1600" b="1" baseline="0" dirty="0" err="1" smtClean="0">
                          <a:latin typeface="PLAN" pitchFamily="2" charset="0"/>
                        </a:rPr>
                        <a:t>SJZf</a:t>
                      </a:r>
                      <a:endParaRPr lang="en-US" sz="1600" b="1" dirty="0">
                        <a:latin typeface="PLAN" pitchFamily="2" charset="0"/>
                      </a:endParaRPr>
                    </a:p>
                  </a:txBody>
                  <a:tcPr/>
                </a:tc>
              </a:tr>
              <a:tr h="1345764">
                <a:tc vMerge="1">
                  <a:txBody>
                    <a:bodyPr/>
                    <a:lstStyle/>
                    <a:p>
                      <a:endParaRPr lang="en-US" dirty="0">
                        <a:latin typeface="PLAN" pitchFamily="2" charset="0"/>
                      </a:endParaRPr>
                    </a:p>
                  </a:txBody>
                  <a:tcPr/>
                </a:tc>
                <a:tc>
                  <a:txBody>
                    <a:bodyPr/>
                    <a:lstStyle/>
                    <a:p>
                      <a:r>
                        <a:rPr lang="en-US" sz="1600" b="1" dirty="0" smtClean="0">
                          <a:latin typeface="PLAN" pitchFamily="2" charset="0"/>
                        </a:rPr>
                        <a:t>1v;L</a:t>
                      </a:r>
                      <a:endParaRPr lang="en-US" sz="1600" b="1" dirty="0">
                        <a:latin typeface="PLAN" pitchFamily="2" charset="0"/>
                      </a:endParaRPr>
                    </a:p>
                  </a:txBody>
                  <a:tcPr/>
                </a:tc>
                <a:tc>
                  <a:txBody>
                    <a:bodyPr/>
                    <a:lstStyle/>
                    <a:p>
                      <a:pPr>
                        <a:lnSpc>
                          <a:spcPct val="150000"/>
                        </a:lnSpc>
                      </a:pPr>
                      <a:r>
                        <a:rPr lang="en-US" sz="1600" b="1" dirty="0" smtClean="0">
                          <a:latin typeface="PLAN" pitchFamily="2" charset="0"/>
                        </a:rPr>
                        <a:t>1. ALH] 5[S[*</a:t>
                      </a:r>
                      <a:r>
                        <a:rPr lang="en-US" sz="1600" b="1" dirty="0" err="1" smtClean="0">
                          <a:latin typeface="PLAN" pitchFamily="2" charset="0"/>
                        </a:rPr>
                        <a:t>vlAG</a:t>
                      </a:r>
                      <a:r>
                        <a:rPr lang="en-US" sz="1600" b="1" baseline="0" dirty="0" smtClean="0">
                          <a:latin typeface="PLAN" pitchFamily="2" charset="0"/>
                        </a:rPr>
                        <a:t> J{</a:t>
                      </a:r>
                      <a:r>
                        <a:rPr lang="en-US" sz="1600" b="1" baseline="0" dirty="0" err="1" smtClean="0">
                          <a:latin typeface="PLAN" pitchFamily="2" charset="0"/>
                        </a:rPr>
                        <a:t>WFlGS</a:t>
                      </a:r>
                      <a:r>
                        <a:rPr lang="en-US" sz="1600" b="1" baseline="0" dirty="0" smtClean="0">
                          <a:latin typeface="PLAN" pitchFamily="2" charset="0"/>
                        </a:rPr>
                        <a:t> SJZMs5L?F S,ZG]\ A\W SZ[, </a:t>
                      </a:r>
                      <a:r>
                        <a:rPr lang="en-US" sz="1600" b="1" baseline="0" dirty="0" err="1" smtClean="0">
                          <a:latin typeface="PLAN" pitchFamily="2" charset="0"/>
                        </a:rPr>
                        <a:t>SJZf</a:t>
                      </a:r>
                      <a:endParaRPr lang="en-US" sz="1600" b="1" baseline="0" dirty="0" smtClean="0">
                        <a:latin typeface="PLAN" pitchFamily="2" charset="0"/>
                      </a:endParaRPr>
                    </a:p>
                    <a:p>
                      <a:pPr>
                        <a:lnSpc>
                          <a:spcPct val="150000"/>
                        </a:lnSpc>
                      </a:pPr>
                      <a:r>
                        <a:rPr lang="en-US" sz="1600" b="1" baseline="0" dirty="0" smtClean="0">
                          <a:latin typeface="PLAN" pitchFamily="2" charset="0"/>
                        </a:rPr>
                        <a:t>2. +LH] 5[S[*</a:t>
                      </a:r>
                      <a:r>
                        <a:rPr lang="en-US" sz="1600" b="1" baseline="0" dirty="0" err="1" smtClean="0">
                          <a:latin typeface="PLAN" pitchFamily="2" charset="0"/>
                        </a:rPr>
                        <a:t>vVgI</a:t>
                      </a:r>
                      <a:r>
                        <a:rPr lang="en-US" sz="1600" b="1" baseline="0" dirty="0" smtClean="0">
                          <a:latin typeface="PLAN" pitchFamily="2" charset="0"/>
                        </a:rPr>
                        <a:t> RLH J:T]</a:t>
                      </a:r>
                      <a:r>
                        <a:rPr lang="en-US" sz="1600" b="1" baseline="0" dirty="0" err="1" smtClean="0">
                          <a:latin typeface="PLAN" pitchFamily="2" charset="0"/>
                        </a:rPr>
                        <a:t>VMsBFBL</a:t>
                      </a:r>
                      <a:r>
                        <a:rPr lang="en-US" sz="1600" b="1" baseline="0" dirty="0" smtClean="0">
                          <a:latin typeface="PLAN" pitchFamily="2" charset="0"/>
                        </a:rPr>
                        <a:t> S,ZG] </a:t>
                      </a:r>
                      <a:r>
                        <a:rPr lang="en-US" sz="1600" b="1" baseline="0" dirty="0" err="1" smtClean="0">
                          <a:latin typeface="PLAN" pitchFamily="2" charset="0"/>
                        </a:rPr>
                        <a:t>SJZf</a:t>
                      </a:r>
                      <a:endParaRPr lang="en-US" sz="1600" b="1" baseline="0" dirty="0" smtClean="0">
                        <a:latin typeface="PLAN" pitchFamily="2" charset="0"/>
                      </a:endParaRPr>
                    </a:p>
                    <a:p>
                      <a:pPr>
                        <a:lnSpc>
                          <a:spcPct val="150000"/>
                        </a:lnSpc>
                      </a:pPr>
                      <a:r>
                        <a:rPr lang="en-US" sz="1600" b="1" baseline="0" dirty="0" smtClean="0">
                          <a:latin typeface="PLAN" pitchFamily="2" charset="0"/>
                        </a:rPr>
                        <a:t>3. RMY] 5[S[*</a:t>
                      </a:r>
                      <a:r>
                        <a:rPr lang="en-US" sz="1600" b="1" baseline="0" dirty="0" err="1" smtClean="0">
                          <a:latin typeface="PLAN" pitchFamily="2" charset="0"/>
                        </a:rPr>
                        <a:t>vJW</a:t>
                      </a:r>
                      <a:r>
                        <a:rPr lang="en-US" sz="1600" b="1" baseline="0" dirty="0" smtClean="0">
                          <a:latin typeface="PLAN" pitchFamily="2" charset="0"/>
                        </a:rPr>
                        <a:t>[,L ;FDU|L</a:t>
                      </a:r>
                      <a:endParaRPr lang="en-US" sz="1600" b="1" dirty="0">
                        <a:latin typeface="PLAN" pitchFamily="2" charset="0"/>
                      </a:endParaRPr>
                    </a:p>
                  </a:txBody>
                  <a:tcPr/>
                </a:tc>
              </a:tr>
              <a:tr h="979437">
                <a:tc vMerge="1">
                  <a:txBody>
                    <a:bodyPr/>
                    <a:lstStyle/>
                    <a:p>
                      <a:endParaRPr lang="en-US" dirty="0">
                        <a:latin typeface="PLAN" pitchFamily="2" charset="0"/>
                      </a:endParaRPr>
                    </a:p>
                  </a:txBody>
                  <a:tcPr/>
                </a:tc>
                <a:tc>
                  <a:txBody>
                    <a:bodyPr/>
                    <a:lstStyle/>
                    <a:p>
                      <a:r>
                        <a:rPr lang="en-US" sz="1600" b="1" dirty="0" smtClean="0">
                          <a:latin typeface="PLAN" pitchFamily="2" charset="0"/>
                        </a:rPr>
                        <a:t>8vV[</a:t>
                      </a:r>
                      <a:endParaRPr lang="en-US" sz="1600" b="1" dirty="0">
                        <a:latin typeface="PLAN" pitchFamily="2" charset="0"/>
                      </a:endParaRPr>
                    </a:p>
                  </a:txBody>
                  <a:tcPr/>
                </a:tc>
                <a:tc>
                  <a:txBody>
                    <a:bodyPr/>
                    <a:lstStyle/>
                    <a:p>
                      <a:r>
                        <a:rPr lang="en-US" sz="1600" b="1" dirty="0" smtClean="0">
                          <a:latin typeface="PLAN" pitchFamily="2" charset="0"/>
                        </a:rPr>
                        <a:t>1. 5F\RD] 5[S[*</a:t>
                      </a:r>
                      <a:r>
                        <a:rPr lang="en-US" sz="1600" b="1" dirty="0" err="1" smtClean="0">
                          <a:latin typeface="PLAN" pitchFamily="2" charset="0"/>
                        </a:rPr>
                        <a:t>s;O</a:t>
                      </a:r>
                      <a:r>
                        <a:rPr lang="en-US" sz="1600" b="1" dirty="0" smtClean="0">
                          <a:latin typeface="PLAN" pitchFamily="2" charset="0"/>
                        </a:rPr>
                        <a:t>[N</a:t>
                      </a:r>
                      <a:r>
                        <a:rPr lang="en-US" sz="1600" b="1" baseline="0" dirty="0" smtClean="0">
                          <a:latin typeface="PLAN" pitchFamily="2" charset="0"/>
                        </a:rPr>
                        <a:t> </a:t>
                      </a:r>
                      <a:r>
                        <a:rPr lang="en-US" sz="1600" b="1" baseline="0" dirty="0" err="1" smtClean="0">
                          <a:latin typeface="PLAN" pitchFamily="2" charset="0"/>
                        </a:rPr>
                        <a:t>SJZf</a:t>
                      </a:r>
                      <a:r>
                        <a:rPr lang="en-US" sz="1600" b="1" baseline="0" dirty="0" smtClean="0">
                          <a:latin typeface="PLAN" pitchFamily="2" charset="0"/>
                        </a:rPr>
                        <a:t> )FIZL TYF </a:t>
                      </a:r>
                      <a:r>
                        <a:rPr lang="en-US" sz="1600" b="1" baseline="0" dirty="0" err="1" smtClean="0">
                          <a:latin typeface="PLAN" pitchFamily="2" charset="0"/>
                        </a:rPr>
                        <a:t>VgI</a:t>
                      </a:r>
                      <a:r>
                        <a:rPr lang="en-US" sz="1600" b="1" baseline="0" dirty="0" smtClean="0">
                          <a:latin typeface="PLAN" pitchFamily="2" charset="0"/>
                        </a:rPr>
                        <a:t> </a:t>
                      </a:r>
                      <a:r>
                        <a:rPr lang="en-US" sz="1600" b="1" baseline="0" dirty="0" err="1" smtClean="0">
                          <a:latin typeface="PLAN" pitchFamily="2" charset="0"/>
                        </a:rPr>
                        <a:t>VUtIGF</a:t>
                      </a:r>
                      <a:r>
                        <a:rPr lang="en-US" sz="1600" b="1" baseline="0" dirty="0" smtClean="0">
                          <a:latin typeface="PLAN" pitchFamily="2" charset="0"/>
                        </a:rPr>
                        <a:t> SFU?M</a:t>
                      </a:r>
                    </a:p>
                    <a:p>
                      <a:r>
                        <a:rPr lang="en-US" sz="1600" b="1" baseline="0" dirty="0" smtClean="0">
                          <a:latin typeface="PLAN" pitchFamily="2" charset="0"/>
                        </a:rPr>
                        <a:t>   WFZJTF\ SJZ</a:t>
                      </a:r>
                      <a:endParaRPr lang="en-US" sz="1600" b="1" dirty="0">
                        <a:latin typeface="PLAN" pitchFamily="2" charset="0"/>
                      </a:endParaRPr>
                    </a:p>
                  </a:txBody>
                  <a:tcPr/>
                </a:tc>
              </a:tr>
            </a:tbl>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447800"/>
          </a:xfrm>
        </p:spPr>
        <p:txBody>
          <a:bodyPr>
            <a:normAutofit fontScale="90000"/>
          </a:bodyPr>
          <a:lstStyle/>
          <a:p>
            <a:pPr>
              <a:lnSpc>
                <a:spcPct val="150000"/>
              </a:lnSpc>
            </a:pPr>
            <a:r>
              <a:rPr lang="en-US" sz="3100" dirty="0" smtClean="0">
                <a:latin typeface="PLAN" pitchFamily="2" charset="0"/>
              </a:rPr>
              <a:t>,MS;EF ;</a:t>
            </a:r>
            <a:r>
              <a:rPr lang="en-US" sz="3100" dirty="0" err="1" smtClean="0">
                <a:latin typeface="PLAN" pitchFamily="2" charset="0"/>
              </a:rPr>
              <a:t>FDFgI</a:t>
            </a:r>
            <a:r>
              <a:rPr lang="en-US" sz="3100" dirty="0" smtClean="0">
                <a:latin typeface="PLAN" pitchFamily="2" charset="0"/>
              </a:rPr>
              <a:t> R]\*^FLv2014</a:t>
            </a:r>
            <a:br>
              <a:rPr lang="en-US" sz="3100" dirty="0" smtClean="0">
                <a:latin typeface="PLAN" pitchFamily="2" charset="0"/>
              </a:rPr>
            </a:br>
            <a:r>
              <a:rPr lang="en-US" sz="2200" dirty="0" smtClean="0">
                <a:latin typeface="PLAN" pitchFamily="2" charset="0"/>
              </a:rPr>
              <a:t>s33v5|F\</a:t>
            </a:r>
            <a:r>
              <a:rPr lang="en-US" sz="2200" dirty="0" err="1" smtClean="0">
                <a:latin typeface="PLAN" pitchFamily="2" charset="0"/>
              </a:rPr>
              <a:t>lTH</a:t>
            </a:r>
            <a:r>
              <a:rPr lang="en-US" sz="2200" dirty="0" smtClean="0">
                <a:latin typeface="PLAN" pitchFamily="2" charset="0"/>
              </a:rPr>
              <a:t> </a:t>
            </a:r>
            <a:r>
              <a:rPr lang="en-US" sz="2200" dirty="0" err="1" smtClean="0">
                <a:latin typeface="PLAN" pitchFamily="2" charset="0"/>
              </a:rPr>
              <a:t>lJWFG;EF</a:t>
            </a:r>
            <a:r>
              <a:rPr lang="en-US" sz="2200" dirty="0" smtClean="0">
                <a:latin typeface="PLAN" pitchFamily="2" charset="0"/>
              </a:rPr>
              <a:t> DTNFZ </a:t>
            </a:r>
            <a:r>
              <a:rPr lang="en-US" sz="2200" dirty="0" err="1" smtClean="0">
                <a:latin typeface="PLAN" pitchFamily="2" charset="0"/>
              </a:rPr>
              <a:t>lJEFUf</a:t>
            </a:r>
            <a:r>
              <a:rPr lang="en-US" sz="3100" dirty="0" smtClean="0">
                <a:latin typeface="PLAN" pitchFamily="2" charset="0"/>
              </a:rPr>
              <a:t/>
            </a:r>
            <a:br>
              <a:rPr lang="en-US" sz="3100" dirty="0" smtClean="0">
                <a:latin typeface="PLAN" pitchFamily="2" charset="0"/>
              </a:rPr>
            </a:br>
            <a:r>
              <a:rPr lang="en-US" sz="2700" dirty="0" smtClean="0">
                <a:latin typeface="PLAN" pitchFamily="2" charset="0"/>
              </a:rPr>
              <a:t>;FDU|L VF5JF DF*[ </a:t>
            </a:r>
            <a:r>
              <a:rPr lang="en-US" sz="2700" dirty="0" err="1" smtClean="0">
                <a:latin typeface="PLAN" pitchFamily="2" charset="0"/>
              </a:rPr>
              <a:t>SFpg</a:t>
            </a:r>
            <a:r>
              <a:rPr lang="en-US" sz="2700" dirty="0" smtClean="0">
                <a:latin typeface="PLAN" pitchFamily="2" charset="0"/>
              </a:rPr>
              <a:t>*ZGL DTNFG DYSJFZ </a:t>
            </a:r>
            <a:r>
              <a:rPr lang="en-US" sz="2700" dirty="0" err="1" smtClean="0">
                <a:latin typeface="PLAN" pitchFamily="2" charset="0"/>
              </a:rPr>
              <a:t>lJUT</a:t>
            </a:r>
            <a:r>
              <a:rPr lang="en-US" sz="5300" dirty="0" smtClean="0">
                <a:latin typeface="PLAN" pitchFamily="2" charset="0"/>
              </a:rPr>
              <a:t/>
            </a:r>
            <a:br>
              <a:rPr lang="en-US" sz="5300" dirty="0" smtClean="0">
                <a:latin typeface="PLAN" pitchFamily="2" charset="0"/>
              </a:rPr>
            </a:br>
            <a:endParaRPr lang="en-US" dirty="0"/>
          </a:p>
        </p:txBody>
      </p:sp>
      <p:sp>
        <p:nvSpPr>
          <p:cNvPr id="3" name="Content Placeholder 2"/>
          <p:cNvSpPr>
            <a:spLocks noGrp="1"/>
          </p:cNvSpPr>
          <p:nvPr>
            <p:ph idx="1"/>
          </p:nvPr>
        </p:nvSpPr>
        <p:spPr>
          <a:xfrm>
            <a:off x="-2057400" y="838200"/>
            <a:ext cx="914400" cy="838200"/>
          </a:xfrm>
        </p:spPr>
        <p:txBody>
          <a:bodyPr>
            <a:normAutofit/>
          </a:bodyPr>
          <a:lstStyle/>
          <a:p>
            <a:pPr algn="ctr">
              <a:buNone/>
            </a:pPr>
            <a:endParaRPr lang="en-US" sz="2400" dirty="0">
              <a:latin typeface="PLAN" pitchFamily="2" charset="0"/>
            </a:endParaRPr>
          </a:p>
        </p:txBody>
      </p:sp>
      <p:graphicFrame>
        <p:nvGraphicFramePr>
          <p:cNvPr id="4" name="Table 3"/>
          <p:cNvGraphicFramePr>
            <a:graphicFrameLocks noGrp="1"/>
          </p:cNvGraphicFramePr>
          <p:nvPr/>
        </p:nvGraphicFramePr>
        <p:xfrm>
          <a:off x="457200" y="1828800"/>
          <a:ext cx="8458201" cy="3785831"/>
        </p:xfrm>
        <a:graphic>
          <a:graphicData uri="http://schemas.openxmlformats.org/drawingml/2006/table">
            <a:tbl>
              <a:tblPr firstRow="1" bandRow="1">
                <a:tableStyleId>{5C22544A-7EE6-4342-B048-85BDC9FD1C3A}</a:tableStyleId>
              </a:tblPr>
              <a:tblGrid>
                <a:gridCol w="2220278"/>
                <a:gridCol w="1437322"/>
                <a:gridCol w="4800601"/>
              </a:tblGrid>
              <a:tr h="661631">
                <a:tc>
                  <a:txBody>
                    <a:bodyPr/>
                    <a:lstStyle/>
                    <a:p>
                      <a:pPr algn="ctr"/>
                      <a:r>
                        <a:rPr lang="en-US" sz="1600" b="1" dirty="0" smtClean="0">
                          <a:latin typeface="PLAN" pitchFamily="2" charset="0"/>
                        </a:rPr>
                        <a:t>DTNFG </a:t>
                      </a:r>
                    </a:p>
                    <a:p>
                      <a:pPr algn="ctr"/>
                      <a:r>
                        <a:rPr lang="en-US" sz="1600" b="1" dirty="0" smtClean="0">
                          <a:latin typeface="PLAN" pitchFamily="2" charset="0"/>
                        </a:rPr>
                        <a:t>DYS </a:t>
                      </a:r>
                    </a:p>
                    <a:p>
                      <a:pPr algn="ctr"/>
                      <a:r>
                        <a:rPr lang="en-US" sz="1600" b="1" dirty="0" smtClean="0">
                          <a:latin typeface="PLAN" pitchFamily="2" charset="0"/>
                        </a:rPr>
                        <a:t>G\AZ</a:t>
                      </a:r>
                      <a:endParaRPr lang="en-US" sz="1600" b="1" dirty="0">
                        <a:latin typeface="PLAN" pitchFamily="2" charset="0"/>
                      </a:endParaRPr>
                    </a:p>
                  </a:txBody>
                  <a:tcPr/>
                </a:tc>
                <a:tc>
                  <a:txBody>
                    <a:bodyPr/>
                    <a:lstStyle/>
                    <a:p>
                      <a:pPr algn="ctr"/>
                      <a:r>
                        <a:rPr lang="en-US" sz="1600" b="1" dirty="0" err="1" smtClean="0">
                          <a:latin typeface="PLAN" pitchFamily="2" charset="0"/>
                        </a:rPr>
                        <a:t>SFpg</a:t>
                      </a:r>
                      <a:r>
                        <a:rPr lang="en-US" sz="1600" b="1" dirty="0" smtClean="0">
                          <a:latin typeface="PLAN" pitchFamily="2" charset="0"/>
                        </a:rPr>
                        <a:t>*Z </a:t>
                      </a:r>
                    </a:p>
                    <a:p>
                      <a:pPr algn="ctr"/>
                      <a:r>
                        <a:rPr lang="en-US" sz="1600" b="1" dirty="0" smtClean="0">
                          <a:latin typeface="PLAN" pitchFamily="2" charset="0"/>
                        </a:rPr>
                        <a:t>G\AZ</a:t>
                      </a:r>
                      <a:endParaRPr lang="en-US" sz="1600" b="1" dirty="0">
                        <a:latin typeface="PLAN" pitchFamily="2" charset="0"/>
                      </a:endParaRPr>
                    </a:p>
                  </a:txBody>
                  <a:tcPr/>
                </a:tc>
                <a:tc>
                  <a:txBody>
                    <a:bodyPr/>
                    <a:lstStyle/>
                    <a:p>
                      <a:pPr algn="ctr"/>
                      <a:r>
                        <a:rPr lang="en-US" sz="1600" b="1" dirty="0" smtClean="0">
                          <a:latin typeface="PLAN" pitchFamily="2" charset="0"/>
                        </a:rPr>
                        <a:t>5ZT VF5JFGL ;FDU|L </a:t>
                      </a:r>
                      <a:r>
                        <a:rPr lang="en-US" sz="1600" b="1" dirty="0" err="1" smtClean="0">
                          <a:latin typeface="PLAN" pitchFamily="2" charset="0"/>
                        </a:rPr>
                        <a:t>lJUT</a:t>
                      </a:r>
                      <a:endParaRPr lang="en-US" sz="1600" b="1" dirty="0">
                        <a:latin typeface="PLAN" pitchFamily="2" charset="0"/>
                      </a:endParaRPr>
                    </a:p>
                  </a:txBody>
                  <a:tcPr/>
                </a:tc>
              </a:tr>
              <a:tr h="472440">
                <a:tc rowSpan="4">
                  <a:txBody>
                    <a:bodyPr/>
                    <a:lstStyle/>
                    <a:p>
                      <a:pPr algn="ctr"/>
                      <a:endParaRPr lang="en-US" sz="1600" b="1" dirty="0" smtClean="0">
                        <a:latin typeface="PLAN" pitchFamily="2" charset="0"/>
                      </a:endParaRPr>
                    </a:p>
                    <a:p>
                      <a:pPr algn="ctr"/>
                      <a:endParaRPr lang="en-US" sz="1600" b="1" dirty="0" smtClean="0">
                        <a:latin typeface="PLAN" pitchFamily="2" charset="0"/>
                      </a:endParaRPr>
                    </a:p>
                    <a:p>
                      <a:pPr algn="ctr"/>
                      <a:endParaRPr lang="en-US" sz="1600" b="1" dirty="0" smtClean="0">
                        <a:latin typeface="PLAN" pitchFamily="2" charset="0"/>
                      </a:endParaRPr>
                    </a:p>
                    <a:p>
                      <a:pPr algn="ctr"/>
                      <a:endParaRPr lang="en-US" sz="1600" b="1" dirty="0" smtClean="0">
                        <a:latin typeface="PLAN" pitchFamily="2" charset="0"/>
                      </a:endParaRPr>
                    </a:p>
                    <a:p>
                      <a:pPr algn="ctr"/>
                      <a:r>
                        <a:rPr lang="en-US" sz="1600" b="1" dirty="0" smtClean="0">
                          <a:latin typeface="PLAN" pitchFamily="2" charset="0"/>
                        </a:rPr>
                        <a:t>41 YL 80</a:t>
                      </a:r>
                      <a:endParaRPr lang="en-US" sz="1600" b="1" dirty="0">
                        <a:latin typeface="PLAN" pitchFamily="2" charset="0"/>
                      </a:endParaRPr>
                    </a:p>
                  </a:txBody>
                  <a:tcPr/>
                </a:tc>
                <a:tc>
                  <a:txBody>
                    <a:bodyPr/>
                    <a:lstStyle/>
                    <a:p>
                      <a:r>
                        <a:rPr lang="en-US" sz="1600" b="1" dirty="0" smtClean="0">
                          <a:latin typeface="PLAN" pitchFamily="2" charset="0"/>
                        </a:rPr>
                        <a:t>2vV[</a:t>
                      </a:r>
                      <a:endParaRPr lang="en-US" sz="1600" b="1" dirty="0">
                        <a:latin typeface="PLAN" pitchFamily="2" charset="0"/>
                      </a:endParaRPr>
                    </a:p>
                  </a:txBody>
                  <a:tcPr/>
                </a:tc>
                <a:tc>
                  <a:txBody>
                    <a:bodyPr/>
                    <a:lstStyle/>
                    <a:p>
                      <a:r>
                        <a:rPr lang="en-US" sz="1600" b="1" dirty="0" smtClean="0">
                          <a:latin typeface="PLAN" pitchFamily="2" charset="0"/>
                        </a:rPr>
                        <a:t>1. P.JL.V[D TYF T[GL ;FY[GF SJZM</a:t>
                      </a:r>
                      <a:endParaRPr lang="en-US" sz="1600" b="1" dirty="0">
                        <a:latin typeface="PLAN" pitchFamily="2" charset="0"/>
                      </a:endParaRPr>
                    </a:p>
                  </a:txBody>
                  <a:tcPr/>
                </a:tc>
              </a:tr>
              <a:tr h="533400">
                <a:tc vMerge="1">
                  <a:txBody>
                    <a:bodyPr/>
                    <a:lstStyle/>
                    <a:p>
                      <a:endParaRPr lang="en-US" dirty="0">
                        <a:latin typeface="PLAN" pitchFamily="2" charset="0"/>
                      </a:endParaRPr>
                    </a:p>
                  </a:txBody>
                  <a:tcPr/>
                </a:tc>
                <a:tc>
                  <a:txBody>
                    <a:bodyPr/>
                    <a:lstStyle/>
                    <a:p>
                      <a:r>
                        <a:rPr lang="en-US" sz="1600" b="1" dirty="0" smtClean="0">
                          <a:latin typeface="PLAN" pitchFamily="2" charset="0"/>
                        </a:rPr>
                        <a:t>2vAL</a:t>
                      </a:r>
                      <a:endParaRPr lang="en-US" sz="1600" b="1" dirty="0">
                        <a:latin typeface="PLAN" pitchFamily="2" charset="0"/>
                      </a:endParaRPr>
                    </a:p>
                  </a:txBody>
                  <a:tcPr/>
                </a:tc>
                <a:tc>
                  <a:txBody>
                    <a:bodyPr/>
                    <a:lstStyle/>
                    <a:p>
                      <a:r>
                        <a:rPr lang="en-US" sz="1600" b="1" dirty="0" smtClean="0">
                          <a:latin typeface="PLAN" pitchFamily="2" charset="0"/>
                        </a:rPr>
                        <a:t>1. 5|YD 5[S[*</a:t>
                      </a:r>
                      <a:r>
                        <a:rPr lang="en-US" sz="1600" b="1" dirty="0" err="1" smtClean="0">
                          <a:latin typeface="PLAN" pitchFamily="2" charset="0"/>
                        </a:rPr>
                        <a:t>vJ</a:t>
                      </a:r>
                      <a:r>
                        <a:rPr lang="en-US" sz="1600" b="1" dirty="0" smtClean="0">
                          <a:latin typeface="PLAN" pitchFamily="2" charset="0"/>
                        </a:rPr>
                        <a:t>{</a:t>
                      </a:r>
                      <a:r>
                        <a:rPr lang="en-US" sz="1600" b="1" dirty="0" err="1" smtClean="0">
                          <a:latin typeface="PLAN" pitchFamily="2" charset="0"/>
                        </a:rPr>
                        <a:t>WFlGS</a:t>
                      </a:r>
                      <a:r>
                        <a:rPr lang="en-US" sz="1600" b="1" dirty="0" smtClean="0">
                          <a:latin typeface="PLAN" pitchFamily="2" charset="0"/>
                        </a:rPr>
                        <a:t> </a:t>
                      </a:r>
                      <a:r>
                        <a:rPr lang="en-US" sz="1600" b="1" dirty="0" err="1" smtClean="0">
                          <a:latin typeface="PLAN" pitchFamily="2" charset="0"/>
                        </a:rPr>
                        <a:t>SJZMs,L,F</a:t>
                      </a:r>
                      <a:r>
                        <a:rPr lang="en-US" sz="1600" b="1" baseline="0" dirty="0" smtClean="0">
                          <a:latin typeface="PLAN" pitchFamily="2" charset="0"/>
                        </a:rPr>
                        <a:t> S,ZG]\ ;L,A\W </a:t>
                      </a:r>
                      <a:r>
                        <a:rPr lang="en-US" sz="1600" b="1" baseline="0" dirty="0" err="1" smtClean="0">
                          <a:latin typeface="PLAN" pitchFamily="2" charset="0"/>
                        </a:rPr>
                        <a:t>SJZf</a:t>
                      </a:r>
                      <a:endParaRPr lang="en-US" sz="1600" b="1" dirty="0">
                        <a:latin typeface="PLAN" pitchFamily="2" charset="0"/>
                      </a:endParaRPr>
                    </a:p>
                  </a:txBody>
                  <a:tcPr/>
                </a:tc>
              </a:tr>
              <a:tr h="1295400">
                <a:tc vMerge="1">
                  <a:txBody>
                    <a:bodyPr/>
                    <a:lstStyle/>
                    <a:p>
                      <a:endParaRPr lang="en-US" dirty="0">
                        <a:latin typeface="PLAN" pitchFamily="2" charset="0"/>
                      </a:endParaRPr>
                    </a:p>
                  </a:txBody>
                  <a:tcPr/>
                </a:tc>
                <a:tc>
                  <a:txBody>
                    <a:bodyPr/>
                    <a:lstStyle/>
                    <a:p>
                      <a:r>
                        <a:rPr lang="en-US" sz="1600" b="1" dirty="0" smtClean="0">
                          <a:latin typeface="PLAN" pitchFamily="2" charset="0"/>
                        </a:rPr>
                        <a:t>2v;L</a:t>
                      </a:r>
                      <a:endParaRPr lang="en-US" sz="1600" b="1" dirty="0">
                        <a:latin typeface="PLAN" pitchFamily="2" charset="0"/>
                      </a:endParaRPr>
                    </a:p>
                  </a:txBody>
                  <a:tcPr/>
                </a:tc>
                <a:tc>
                  <a:txBody>
                    <a:bodyPr/>
                    <a:lstStyle/>
                    <a:p>
                      <a:pPr>
                        <a:lnSpc>
                          <a:spcPct val="150000"/>
                        </a:lnSpc>
                      </a:pPr>
                      <a:r>
                        <a:rPr lang="en-US" sz="1600" b="1" dirty="0" smtClean="0">
                          <a:latin typeface="PLAN" pitchFamily="2" charset="0"/>
                        </a:rPr>
                        <a:t>1. ALH] 5[S[*</a:t>
                      </a:r>
                      <a:r>
                        <a:rPr lang="en-US" sz="1600" b="1" dirty="0" err="1" smtClean="0">
                          <a:latin typeface="PLAN" pitchFamily="2" charset="0"/>
                        </a:rPr>
                        <a:t>vlAG</a:t>
                      </a:r>
                      <a:r>
                        <a:rPr lang="en-US" sz="1600" b="1" baseline="0" dirty="0" smtClean="0">
                          <a:latin typeface="PLAN" pitchFamily="2" charset="0"/>
                        </a:rPr>
                        <a:t> J{</a:t>
                      </a:r>
                      <a:r>
                        <a:rPr lang="en-US" sz="1600" b="1" baseline="0" dirty="0" err="1" smtClean="0">
                          <a:latin typeface="PLAN" pitchFamily="2" charset="0"/>
                        </a:rPr>
                        <a:t>WFlGS</a:t>
                      </a:r>
                      <a:r>
                        <a:rPr lang="en-US" sz="1600" b="1" baseline="0" dirty="0" smtClean="0">
                          <a:latin typeface="PLAN" pitchFamily="2" charset="0"/>
                        </a:rPr>
                        <a:t> SJZMs5L?F S,ZG]\ A\W SZ[, </a:t>
                      </a:r>
                      <a:r>
                        <a:rPr lang="en-US" sz="1600" b="1" baseline="0" dirty="0" err="1" smtClean="0">
                          <a:latin typeface="PLAN" pitchFamily="2" charset="0"/>
                        </a:rPr>
                        <a:t>SJZf</a:t>
                      </a:r>
                      <a:endParaRPr lang="en-US" sz="1600" b="1" baseline="0" dirty="0" smtClean="0">
                        <a:latin typeface="PLAN" pitchFamily="2" charset="0"/>
                      </a:endParaRPr>
                    </a:p>
                    <a:p>
                      <a:pPr>
                        <a:lnSpc>
                          <a:spcPct val="150000"/>
                        </a:lnSpc>
                      </a:pPr>
                      <a:r>
                        <a:rPr lang="en-US" sz="1600" b="1" baseline="0" dirty="0" smtClean="0">
                          <a:latin typeface="PLAN" pitchFamily="2" charset="0"/>
                        </a:rPr>
                        <a:t>2. +LH] 5[S[*</a:t>
                      </a:r>
                      <a:r>
                        <a:rPr lang="en-US" sz="1600" b="1" baseline="0" dirty="0" err="1" smtClean="0">
                          <a:latin typeface="PLAN" pitchFamily="2" charset="0"/>
                        </a:rPr>
                        <a:t>vVgI</a:t>
                      </a:r>
                      <a:r>
                        <a:rPr lang="en-US" sz="1600" b="1" baseline="0" dirty="0" smtClean="0">
                          <a:latin typeface="PLAN" pitchFamily="2" charset="0"/>
                        </a:rPr>
                        <a:t> RLH J:T]</a:t>
                      </a:r>
                      <a:r>
                        <a:rPr lang="en-US" sz="1600" b="1" baseline="0" dirty="0" err="1" smtClean="0">
                          <a:latin typeface="PLAN" pitchFamily="2" charset="0"/>
                        </a:rPr>
                        <a:t>VMsBFBL</a:t>
                      </a:r>
                      <a:r>
                        <a:rPr lang="en-US" sz="1600" b="1" baseline="0" dirty="0" smtClean="0">
                          <a:latin typeface="PLAN" pitchFamily="2" charset="0"/>
                        </a:rPr>
                        <a:t> S,ZG] </a:t>
                      </a:r>
                      <a:r>
                        <a:rPr lang="en-US" sz="1600" b="1" baseline="0" dirty="0" err="1" smtClean="0">
                          <a:latin typeface="PLAN" pitchFamily="2" charset="0"/>
                        </a:rPr>
                        <a:t>SJZf</a:t>
                      </a:r>
                      <a:endParaRPr lang="en-US" sz="1600" b="1" baseline="0" dirty="0" smtClean="0">
                        <a:latin typeface="PLAN" pitchFamily="2" charset="0"/>
                      </a:endParaRPr>
                    </a:p>
                    <a:p>
                      <a:pPr>
                        <a:lnSpc>
                          <a:spcPct val="150000"/>
                        </a:lnSpc>
                      </a:pPr>
                      <a:r>
                        <a:rPr lang="en-US" sz="1600" b="1" baseline="0" dirty="0" smtClean="0">
                          <a:latin typeface="PLAN" pitchFamily="2" charset="0"/>
                        </a:rPr>
                        <a:t>3. RMY] 5[S[*</a:t>
                      </a:r>
                      <a:r>
                        <a:rPr lang="en-US" sz="1600" b="1" baseline="0" dirty="0" err="1" smtClean="0">
                          <a:latin typeface="PLAN" pitchFamily="2" charset="0"/>
                        </a:rPr>
                        <a:t>vJW</a:t>
                      </a:r>
                      <a:r>
                        <a:rPr lang="en-US" sz="1600" b="1" baseline="0" dirty="0" smtClean="0">
                          <a:latin typeface="PLAN" pitchFamily="2" charset="0"/>
                        </a:rPr>
                        <a:t>[,L ;FDU|L</a:t>
                      </a:r>
                      <a:endParaRPr lang="en-US" sz="1600" b="1" dirty="0">
                        <a:latin typeface="PLAN" pitchFamily="2" charset="0"/>
                      </a:endParaRPr>
                    </a:p>
                  </a:txBody>
                  <a:tcPr/>
                </a:tc>
              </a:tr>
              <a:tr h="661631">
                <a:tc vMerge="1">
                  <a:txBody>
                    <a:bodyPr/>
                    <a:lstStyle/>
                    <a:p>
                      <a:endParaRPr lang="en-US" dirty="0">
                        <a:latin typeface="PLAN" pitchFamily="2" charset="0"/>
                      </a:endParaRPr>
                    </a:p>
                  </a:txBody>
                  <a:tcPr/>
                </a:tc>
                <a:tc>
                  <a:txBody>
                    <a:bodyPr/>
                    <a:lstStyle/>
                    <a:p>
                      <a:r>
                        <a:rPr lang="en-US" sz="1600" b="1" dirty="0" smtClean="0">
                          <a:latin typeface="PLAN" pitchFamily="2" charset="0"/>
                        </a:rPr>
                        <a:t>8vAL</a:t>
                      </a:r>
                      <a:endParaRPr lang="en-US" sz="1600" b="1" dirty="0">
                        <a:latin typeface="PLAN" pitchFamily="2" charset="0"/>
                      </a:endParaRPr>
                    </a:p>
                  </a:txBody>
                  <a:tcPr/>
                </a:tc>
                <a:tc>
                  <a:txBody>
                    <a:bodyPr/>
                    <a:lstStyle/>
                    <a:p>
                      <a:r>
                        <a:rPr lang="en-US" sz="1600" b="1" dirty="0" smtClean="0">
                          <a:latin typeface="PLAN" pitchFamily="2" charset="0"/>
                        </a:rPr>
                        <a:t>1. 5F\RD] 5[S[*</a:t>
                      </a:r>
                      <a:r>
                        <a:rPr lang="en-US" sz="1600" b="1" dirty="0" err="1" smtClean="0">
                          <a:latin typeface="PLAN" pitchFamily="2" charset="0"/>
                        </a:rPr>
                        <a:t>s;O</a:t>
                      </a:r>
                      <a:r>
                        <a:rPr lang="en-US" sz="1600" b="1" dirty="0" smtClean="0">
                          <a:latin typeface="PLAN" pitchFamily="2" charset="0"/>
                        </a:rPr>
                        <a:t>[N</a:t>
                      </a:r>
                      <a:r>
                        <a:rPr lang="en-US" sz="1600" b="1" baseline="0" dirty="0" smtClean="0">
                          <a:latin typeface="PLAN" pitchFamily="2" charset="0"/>
                        </a:rPr>
                        <a:t> </a:t>
                      </a:r>
                      <a:r>
                        <a:rPr lang="en-US" sz="1600" b="1" baseline="0" dirty="0" err="1" smtClean="0">
                          <a:latin typeface="PLAN" pitchFamily="2" charset="0"/>
                        </a:rPr>
                        <a:t>SJZf</a:t>
                      </a:r>
                      <a:r>
                        <a:rPr lang="en-US" sz="1600" b="1" baseline="0" dirty="0" smtClean="0">
                          <a:latin typeface="PLAN" pitchFamily="2" charset="0"/>
                        </a:rPr>
                        <a:t> )FIZL TYF </a:t>
                      </a:r>
                      <a:r>
                        <a:rPr lang="en-US" sz="1600" b="1" baseline="0" dirty="0" err="1" smtClean="0">
                          <a:latin typeface="PLAN" pitchFamily="2" charset="0"/>
                        </a:rPr>
                        <a:t>VgI</a:t>
                      </a:r>
                      <a:r>
                        <a:rPr lang="en-US" sz="1600" b="1" baseline="0" dirty="0" smtClean="0">
                          <a:latin typeface="PLAN" pitchFamily="2" charset="0"/>
                        </a:rPr>
                        <a:t> </a:t>
                      </a:r>
                      <a:r>
                        <a:rPr lang="en-US" sz="1600" b="1" baseline="0" dirty="0" err="1" smtClean="0">
                          <a:latin typeface="PLAN" pitchFamily="2" charset="0"/>
                        </a:rPr>
                        <a:t>VUtIGF</a:t>
                      </a:r>
                      <a:r>
                        <a:rPr lang="en-US" sz="1600" b="1" baseline="0" dirty="0" smtClean="0">
                          <a:latin typeface="PLAN" pitchFamily="2" charset="0"/>
                        </a:rPr>
                        <a:t> SFU?M</a:t>
                      </a:r>
                    </a:p>
                    <a:p>
                      <a:r>
                        <a:rPr lang="en-US" sz="1600" b="1" baseline="0" dirty="0" smtClean="0">
                          <a:latin typeface="PLAN" pitchFamily="2" charset="0"/>
                        </a:rPr>
                        <a:t>   WZFJTF\ SJZ</a:t>
                      </a:r>
                      <a:endParaRPr lang="en-US" sz="1600" b="1" dirty="0">
                        <a:latin typeface="PLAN" pitchFamily="2" charset="0"/>
                      </a:endParaRPr>
                    </a:p>
                  </a:txBody>
                  <a:tcPr/>
                </a:tc>
              </a:tr>
            </a:tbl>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14400"/>
            <a:ext cx="8229600" cy="487362"/>
          </a:xfrm>
        </p:spPr>
        <p:txBody>
          <a:bodyPr>
            <a:normAutofit fontScale="90000"/>
          </a:bodyPr>
          <a:lstStyle/>
          <a:p>
            <a:pPr>
              <a:lnSpc>
                <a:spcPct val="150000"/>
              </a:lnSpc>
            </a:pPr>
            <a:r>
              <a:rPr lang="en-US" sz="4000" dirty="0" smtClean="0">
                <a:latin typeface="PLAN" pitchFamily="2" charset="0"/>
              </a:rPr>
              <a:t>,MS;EF ;</a:t>
            </a:r>
            <a:r>
              <a:rPr lang="en-US" sz="4000" dirty="0" err="1" smtClean="0">
                <a:latin typeface="PLAN" pitchFamily="2" charset="0"/>
              </a:rPr>
              <a:t>FDFgI</a:t>
            </a:r>
            <a:r>
              <a:rPr lang="en-US" sz="4000" dirty="0" smtClean="0">
                <a:latin typeface="PLAN" pitchFamily="2" charset="0"/>
              </a:rPr>
              <a:t> R]\*^FLv2014</a:t>
            </a:r>
            <a:r>
              <a:rPr lang="en-US" sz="3100" dirty="0" smtClean="0">
                <a:latin typeface="PLAN" pitchFamily="2" charset="0"/>
              </a:rPr>
              <a:t/>
            </a:r>
            <a:br>
              <a:rPr lang="en-US" sz="3100" dirty="0" smtClean="0">
                <a:latin typeface="PLAN" pitchFamily="2" charset="0"/>
              </a:rPr>
            </a:br>
            <a:r>
              <a:rPr lang="en-US" sz="2200" dirty="0" smtClean="0">
                <a:latin typeface="PLAN" pitchFamily="2" charset="0"/>
              </a:rPr>
              <a:t>s33v5|F\</a:t>
            </a:r>
            <a:r>
              <a:rPr lang="en-US" sz="2200" dirty="0" err="1" smtClean="0">
                <a:latin typeface="PLAN" pitchFamily="2" charset="0"/>
              </a:rPr>
              <a:t>lTH</a:t>
            </a:r>
            <a:r>
              <a:rPr lang="en-US" sz="2200" dirty="0" smtClean="0">
                <a:latin typeface="PLAN" pitchFamily="2" charset="0"/>
              </a:rPr>
              <a:t> </a:t>
            </a:r>
            <a:r>
              <a:rPr lang="en-US" sz="2200" dirty="0" err="1" smtClean="0">
                <a:latin typeface="PLAN" pitchFamily="2" charset="0"/>
              </a:rPr>
              <a:t>lJWFG;EF</a:t>
            </a:r>
            <a:r>
              <a:rPr lang="en-US" sz="2200" dirty="0" smtClean="0">
                <a:latin typeface="PLAN" pitchFamily="2" charset="0"/>
              </a:rPr>
              <a:t> DTNFZ </a:t>
            </a:r>
            <a:r>
              <a:rPr lang="en-US" sz="2200" dirty="0" err="1" smtClean="0">
                <a:latin typeface="PLAN" pitchFamily="2" charset="0"/>
              </a:rPr>
              <a:t>lJEFUf</a:t>
            </a:r>
            <a:r>
              <a:rPr lang="en-US" sz="3100" dirty="0" smtClean="0">
                <a:latin typeface="PLAN" pitchFamily="2" charset="0"/>
              </a:rPr>
              <a:t/>
            </a:r>
            <a:br>
              <a:rPr lang="en-US" sz="3100" dirty="0" smtClean="0">
                <a:latin typeface="PLAN" pitchFamily="2" charset="0"/>
              </a:rPr>
            </a:br>
            <a:r>
              <a:rPr lang="en-US" sz="2700" dirty="0" smtClean="0">
                <a:latin typeface="PLAN" pitchFamily="2" charset="0"/>
              </a:rPr>
              <a:t>;FDU|L VF5JF DF*[ </a:t>
            </a:r>
            <a:r>
              <a:rPr lang="en-US" sz="2700" dirty="0" err="1" smtClean="0">
                <a:latin typeface="PLAN" pitchFamily="2" charset="0"/>
              </a:rPr>
              <a:t>SFpg</a:t>
            </a:r>
            <a:r>
              <a:rPr lang="en-US" sz="2700" dirty="0" smtClean="0">
                <a:latin typeface="PLAN" pitchFamily="2" charset="0"/>
              </a:rPr>
              <a:t>*ZGL DTNFG DYSJFZ </a:t>
            </a:r>
            <a:r>
              <a:rPr lang="en-US" sz="2700" dirty="0" err="1" smtClean="0">
                <a:latin typeface="PLAN" pitchFamily="2" charset="0"/>
              </a:rPr>
              <a:t>lJUT</a:t>
            </a:r>
            <a:r>
              <a:rPr lang="en-US" sz="6700" dirty="0" smtClean="0">
                <a:latin typeface="PLAN" pitchFamily="2" charset="0"/>
              </a:rPr>
              <a:t/>
            </a:r>
            <a:br>
              <a:rPr lang="en-US" sz="6700" dirty="0" smtClean="0">
                <a:latin typeface="PLAN" pitchFamily="2" charset="0"/>
              </a:rPr>
            </a:br>
            <a:endParaRPr lang="en-US" dirty="0"/>
          </a:p>
        </p:txBody>
      </p:sp>
      <p:sp>
        <p:nvSpPr>
          <p:cNvPr id="3" name="Content Placeholder 2"/>
          <p:cNvSpPr>
            <a:spLocks noGrp="1"/>
          </p:cNvSpPr>
          <p:nvPr>
            <p:ph idx="1"/>
          </p:nvPr>
        </p:nvSpPr>
        <p:spPr>
          <a:xfrm>
            <a:off x="-2743200" y="762000"/>
            <a:ext cx="838200" cy="914400"/>
          </a:xfrm>
        </p:spPr>
        <p:txBody>
          <a:bodyPr>
            <a:normAutofit/>
          </a:bodyPr>
          <a:lstStyle/>
          <a:p>
            <a:pPr algn="ctr">
              <a:buNone/>
            </a:pPr>
            <a:endParaRPr lang="en-US" sz="2400" dirty="0">
              <a:latin typeface="PLAN" pitchFamily="2" charset="0"/>
            </a:endParaRPr>
          </a:p>
        </p:txBody>
      </p:sp>
      <p:graphicFrame>
        <p:nvGraphicFramePr>
          <p:cNvPr id="4" name="Table 3"/>
          <p:cNvGraphicFramePr>
            <a:graphicFrameLocks noGrp="1"/>
          </p:cNvGraphicFramePr>
          <p:nvPr/>
        </p:nvGraphicFramePr>
        <p:xfrm>
          <a:off x="381000" y="1676400"/>
          <a:ext cx="8458201" cy="4267199"/>
        </p:xfrm>
        <a:graphic>
          <a:graphicData uri="http://schemas.openxmlformats.org/drawingml/2006/table">
            <a:tbl>
              <a:tblPr firstRow="1" bandRow="1">
                <a:tableStyleId>{5C22544A-7EE6-4342-B048-85BDC9FD1C3A}</a:tableStyleId>
              </a:tblPr>
              <a:tblGrid>
                <a:gridCol w="2220278"/>
                <a:gridCol w="1437322"/>
                <a:gridCol w="4800601"/>
              </a:tblGrid>
              <a:tr h="900762">
                <a:tc>
                  <a:txBody>
                    <a:bodyPr/>
                    <a:lstStyle/>
                    <a:p>
                      <a:pPr algn="ctr"/>
                      <a:r>
                        <a:rPr lang="en-US" sz="1600" b="1" dirty="0" smtClean="0">
                          <a:latin typeface="PLAN" pitchFamily="2" charset="0"/>
                        </a:rPr>
                        <a:t>DTNFG </a:t>
                      </a:r>
                    </a:p>
                    <a:p>
                      <a:pPr algn="ctr"/>
                      <a:r>
                        <a:rPr lang="en-US" sz="1600" b="1" dirty="0" smtClean="0">
                          <a:latin typeface="PLAN" pitchFamily="2" charset="0"/>
                        </a:rPr>
                        <a:t>DYS </a:t>
                      </a:r>
                    </a:p>
                    <a:p>
                      <a:pPr algn="ctr"/>
                      <a:r>
                        <a:rPr lang="en-US" sz="1600" b="1" dirty="0" smtClean="0">
                          <a:latin typeface="PLAN" pitchFamily="2" charset="0"/>
                        </a:rPr>
                        <a:t>G\AZ</a:t>
                      </a:r>
                      <a:endParaRPr lang="en-US" sz="1600" b="1" dirty="0">
                        <a:latin typeface="PLAN" pitchFamily="2" charset="0"/>
                      </a:endParaRPr>
                    </a:p>
                  </a:txBody>
                  <a:tcPr/>
                </a:tc>
                <a:tc>
                  <a:txBody>
                    <a:bodyPr/>
                    <a:lstStyle/>
                    <a:p>
                      <a:pPr algn="ctr"/>
                      <a:r>
                        <a:rPr lang="en-US" sz="1600" b="1" dirty="0" err="1" smtClean="0">
                          <a:latin typeface="PLAN" pitchFamily="2" charset="0"/>
                        </a:rPr>
                        <a:t>SFpg</a:t>
                      </a:r>
                      <a:r>
                        <a:rPr lang="en-US" sz="1600" b="1" dirty="0" smtClean="0">
                          <a:latin typeface="PLAN" pitchFamily="2" charset="0"/>
                        </a:rPr>
                        <a:t>*Z </a:t>
                      </a:r>
                    </a:p>
                    <a:p>
                      <a:pPr algn="ctr"/>
                      <a:r>
                        <a:rPr lang="en-US" sz="1600" b="1" dirty="0" smtClean="0">
                          <a:latin typeface="PLAN" pitchFamily="2" charset="0"/>
                        </a:rPr>
                        <a:t>G\AZ</a:t>
                      </a:r>
                      <a:endParaRPr lang="en-US" sz="1600" b="1" dirty="0">
                        <a:latin typeface="PLAN" pitchFamily="2" charset="0"/>
                      </a:endParaRPr>
                    </a:p>
                  </a:txBody>
                  <a:tcPr/>
                </a:tc>
                <a:tc>
                  <a:txBody>
                    <a:bodyPr/>
                    <a:lstStyle/>
                    <a:p>
                      <a:pPr algn="ctr"/>
                      <a:r>
                        <a:rPr lang="en-US" sz="1600" b="1" dirty="0" smtClean="0">
                          <a:latin typeface="PLAN" pitchFamily="2" charset="0"/>
                        </a:rPr>
                        <a:t>5ZT VF5JFGL ;FDU|L </a:t>
                      </a:r>
                      <a:r>
                        <a:rPr lang="en-US" sz="1600" b="1" dirty="0" err="1" smtClean="0">
                          <a:latin typeface="PLAN" pitchFamily="2" charset="0"/>
                        </a:rPr>
                        <a:t>lJUT</a:t>
                      </a:r>
                      <a:endParaRPr lang="en-US" sz="1600" b="1" dirty="0">
                        <a:latin typeface="PLAN" pitchFamily="2" charset="0"/>
                      </a:endParaRPr>
                    </a:p>
                  </a:txBody>
                  <a:tcPr/>
                </a:tc>
              </a:tr>
              <a:tr h="597427">
                <a:tc rowSpan="4">
                  <a:txBody>
                    <a:bodyPr/>
                    <a:lstStyle/>
                    <a:p>
                      <a:pPr algn="ctr"/>
                      <a:endParaRPr lang="en-US" sz="1600" b="1" dirty="0" smtClean="0">
                        <a:latin typeface="PLAN" pitchFamily="2" charset="0"/>
                      </a:endParaRPr>
                    </a:p>
                    <a:p>
                      <a:pPr algn="ctr"/>
                      <a:endParaRPr lang="en-US" sz="1600" b="1" dirty="0" smtClean="0">
                        <a:latin typeface="PLAN" pitchFamily="2" charset="0"/>
                      </a:endParaRPr>
                    </a:p>
                    <a:p>
                      <a:pPr algn="ctr"/>
                      <a:endParaRPr lang="en-US" sz="1600" b="1" dirty="0" smtClean="0">
                        <a:latin typeface="PLAN" pitchFamily="2" charset="0"/>
                      </a:endParaRPr>
                    </a:p>
                    <a:p>
                      <a:pPr algn="ctr"/>
                      <a:endParaRPr lang="en-US" sz="1600" b="1" dirty="0" smtClean="0">
                        <a:latin typeface="PLAN" pitchFamily="2" charset="0"/>
                      </a:endParaRPr>
                    </a:p>
                    <a:p>
                      <a:pPr algn="ctr"/>
                      <a:r>
                        <a:rPr lang="en-US" sz="1600" b="1" dirty="0" smtClean="0">
                          <a:latin typeface="PLAN" pitchFamily="2" charset="0"/>
                        </a:rPr>
                        <a:t>81 YL 120</a:t>
                      </a:r>
                      <a:endParaRPr lang="en-US" sz="1600" b="1" dirty="0">
                        <a:latin typeface="PLAN" pitchFamily="2" charset="0"/>
                      </a:endParaRPr>
                    </a:p>
                  </a:txBody>
                  <a:tcPr/>
                </a:tc>
                <a:tc>
                  <a:txBody>
                    <a:bodyPr/>
                    <a:lstStyle/>
                    <a:p>
                      <a:r>
                        <a:rPr lang="en-US" sz="1600" b="1" dirty="0" smtClean="0">
                          <a:latin typeface="PLAN" pitchFamily="2" charset="0"/>
                        </a:rPr>
                        <a:t>3vV[</a:t>
                      </a:r>
                      <a:endParaRPr lang="en-US" sz="1600" b="1" dirty="0">
                        <a:latin typeface="PLAN" pitchFamily="2" charset="0"/>
                      </a:endParaRPr>
                    </a:p>
                  </a:txBody>
                  <a:tcPr/>
                </a:tc>
                <a:tc>
                  <a:txBody>
                    <a:bodyPr/>
                    <a:lstStyle/>
                    <a:p>
                      <a:r>
                        <a:rPr lang="en-US" sz="1600" b="1" dirty="0" smtClean="0">
                          <a:latin typeface="PLAN" pitchFamily="2" charset="0"/>
                        </a:rPr>
                        <a:t>1. P.JL.V[D TYF T[GL ;FY[GF SJZM</a:t>
                      </a:r>
                      <a:endParaRPr lang="en-US" sz="1600" b="1" dirty="0">
                        <a:latin typeface="PLAN" pitchFamily="2" charset="0"/>
                      </a:endParaRPr>
                    </a:p>
                  </a:txBody>
                  <a:tcPr/>
                </a:tc>
              </a:tr>
              <a:tr h="597427">
                <a:tc vMerge="1">
                  <a:txBody>
                    <a:bodyPr/>
                    <a:lstStyle/>
                    <a:p>
                      <a:endParaRPr lang="en-US" dirty="0">
                        <a:latin typeface="PLAN" pitchFamily="2" charset="0"/>
                      </a:endParaRPr>
                    </a:p>
                  </a:txBody>
                  <a:tcPr/>
                </a:tc>
                <a:tc>
                  <a:txBody>
                    <a:bodyPr/>
                    <a:lstStyle/>
                    <a:p>
                      <a:r>
                        <a:rPr lang="en-US" sz="1600" b="1" dirty="0" smtClean="0">
                          <a:latin typeface="PLAN" pitchFamily="2" charset="0"/>
                        </a:rPr>
                        <a:t>3vAL</a:t>
                      </a:r>
                      <a:endParaRPr lang="en-US" sz="1600" b="1" dirty="0">
                        <a:latin typeface="PLAN" pitchFamily="2" charset="0"/>
                      </a:endParaRPr>
                    </a:p>
                  </a:txBody>
                  <a:tcPr/>
                </a:tc>
                <a:tc>
                  <a:txBody>
                    <a:bodyPr/>
                    <a:lstStyle/>
                    <a:p>
                      <a:r>
                        <a:rPr lang="en-US" sz="1600" b="1" dirty="0" smtClean="0">
                          <a:latin typeface="PLAN" pitchFamily="2" charset="0"/>
                        </a:rPr>
                        <a:t>1. 5|YD 5[S[*</a:t>
                      </a:r>
                      <a:r>
                        <a:rPr lang="en-US" sz="1600" b="1" dirty="0" err="1" smtClean="0">
                          <a:latin typeface="PLAN" pitchFamily="2" charset="0"/>
                        </a:rPr>
                        <a:t>vJ</a:t>
                      </a:r>
                      <a:r>
                        <a:rPr lang="en-US" sz="1600" b="1" dirty="0" smtClean="0">
                          <a:latin typeface="PLAN" pitchFamily="2" charset="0"/>
                        </a:rPr>
                        <a:t>{WFGLS </a:t>
                      </a:r>
                      <a:r>
                        <a:rPr lang="en-US" sz="1600" b="1" dirty="0" err="1" smtClean="0">
                          <a:latin typeface="PLAN" pitchFamily="2" charset="0"/>
                        </a:rPr>
                        <a:t>SJZMs,L,F</a:t>
                      </a:r>
                      <a:r>
                        <a:rPr lang="en-US" sz="1600" b="1" baseline="0" dirty="0" smtClean="0">
                          <a:latin typeface="PLAN" pitchFamily="2" charset="0"/>
                        </a:rPr>
                        <a:t> S,ZG]\ ;L,A\W </a:t>
                      </a:r>
                      <a:r>
                        <a:rPr lang="en-US" sz="1600" b="1" baseline="0" dirty="0" err="1" smtClean="0">
                          <a:latin typeface="PLAN" pitchFamily="2" charset="0"/>
                        </a:rPr>
                        <a:t>SJZf</a:t>
                      </a:r>
                      <a:endParaRPr lang="en-US" sz="1600" b="1" dirty="0">
                        <a:latin typeface="PLAN" pitchFamily="2" charset="0"/>
                      </a:endParaRPr>
                    </a:p>
                  </a:txBody>
                  <a:tcPr/>
                </a:tc>
              </a:tr>
              <a:tr h="1574156">
                <a:tc vMerge="1">
                  <a:txBody>
                    <a:bodyPr/>
                    <a:lstStyle/>
                    <a:p>
                      <a:endParaRPr lang="en-US" dirty="0">
                        <a:latin typeface="PLAN" pitchFamily="2" charset="0"/>
                      </a:endParaRPr>
                    </a:p>
                  </a:txBody>
                  <a:tcPr/>
                </a:tc>
                <a:tc>
                  <a:txBody>
                    <a:bodyPr/>
                    <a:lstStyle/>
                    <a:p>
                      <a:r>
                        <a:rPr lang="en-US" sz="1600" b="1" dirty="0" smtClean="0">
                          <a:latin typeface="PLAN" pitchFamily="2" charset="0"/>
                        </a:rPr>
                        <a:t>3v;L</a:t>
                      </a:r>
                      <a:endParaRPr lang="en-US" sz="1600" b="1" dirty="0">
                        <a:latin typeface="PLAN" pitchFamily="2" charset="0"/>
                      </a:endParaRPr>
                    </a:p>
                  </a:txBody>
                  <a:tcPr/>
                </a:tc>
                <a:tc>
                  <a:txBody>
                    <a:bodyPr/>
                    <a:lstStyle/>
                    <a:p>
                      <a:pPr>
                        <a:lnSpc>
                          <a:spcPct val="150000"/>
                        </a:lnSpc>
                      </a:pPr>
                      <a:r>
                        <a:rPr lang="en-US" sz="1600" b="1" dirty="0" smtClean="0">
                          <a:latin typeface="PLAN" pitchFamily="2" charset="0"/>
                        </a:rPr>
                        <a:t>1. ALH] 5[S[*</a:t>
                      </a:r>
                      <a:r>
                        <a:rPr lang="en-US" sz="1600" b="1" dirty="0" err="1" smtClean="0">
                          <a:latin typeface="PLAN" pitchFamily="2" charset="0"/>
                        </a:rPr>
                        <a:t>vlAG</a:t>
                      </a:r>
                      <a:r>
                        <a:rPr lang="en-US" sz="1600" b="1" baseline="0" dirty="0" smtClean="0">
                          <a:latin typeface="PLAN" pitchFamily="2" charset="0"/>
                        </a:rPr>
                        <a:t> J{</a:t>
                      </a:r>
                      <a:r>
                        <a:rPr lang="en-US" sz="1600" b="1" baseline="0" dirty="0" err="1" smtClean="0">
                          <a:latin typeface="PLAN" pitchFamily="2" charset="0"/>
                        </a:rPr>
                        <a:t>WFlGS</a:t>
                      </a:r>
                      <a:r>
                        <a:rPr lang="en-US" sz="1600" b="1" baseline="0" dirty="0" smtClean="0">
                          <a:latin typeface="PLAN" pitchFamily="2" charset="0"/>
                        </a:rPr>
                        <a:t> SJZMs5L?F S,ZG]\ A\W SZ[, </a:t>
                      </a:r>
                      <a:r>
                        <a:rPr lang="en-US" sz="1600" b="1" baseline="0" dirty="0" err="1" smtClean="0">
                          <a:latin typeface="PLAN" pitchFamily="2" charset="0"/>
                        </a:rPr>
                        <a:t>SJZf</a:t>
                      </a:r>
                      <a:endParaRPr lang="en-US" sz="1600" b="1" baseline="0" dirty="0" smtClean="0">
                        <a:latin typeface="PLAN" pitchFamily="2" charset="0"/>
                      </a:endParaRPr>
                    </a:p>
                    <a:p>
                      <a:pPr>
                        <a:lnSpc>
                          <a:spcPct val="150000"/>
                        </a:lnSpc>
                      </a:pPr>
                      <a:r>
                        <a:rPr lang="en-US" sz="1600" b="1" baseline="0" dirty="0" smtClean="0">
                          <a:latin typeface="PLAN" pitchFamily="2" charset="0"/>
                        </a:rPr>
                        <a:t>2. +LH] 5[S[*</a:t>
                      </a:r>
                      <a:r>
                        <a:rPr lang="en-US" sz="1600" b="1" baseline="0" dirty="0" err="1" smtClean="0">
                          <a:latin typeface="PLAN" pitchFamily="2" charset="0"/>
                        </a:rPr>
                        <a:t>vVgI</a:t>
                      </a:r>
                      <a:r>
                        <a:rPr lang="en-US" sz="1600" b="1" baseline="0" dirty="0" smtClean="0">
                          <a:latin typeface="PLAN" pitchFamily="2" charset="0"/>
                        </a:rPr>
                        <a:t> RLH J:T]</a:t>
                      </a:r>
                      <a:r>
                        <a:rPr lang="en-US" sz="1600" b="1" baseline="0" dirty="0" err="1" smtClean="0">
                          <a:latin typeface="PLAN" pitchFamily="2" charset="0"/>
                        </a:rPr>
                        <a:t>VMsBFBL</a:t>
                      </a:r>
                      <a:r>
                        <a:rPr lang="en-US" sz="1600" b="1" baseline="0" dirty="0" smtClean="0">
                          <a:latin typeface="PLAN" pitchFamily="2" charset="0"/>
                        </a:rPr>
                        <a:t> S,ZG] </a:t>
                      </a:r>
                      <a:r>
                        <a:rPr lang="en-US" sz="1600" b="1" baseline="0" dirty="0" err="1" smtClean="0">
                          <a:latin typeface="PLAN" pitchFamily="2" charset="0"/>
                        </a:rPr>
                        <a:t>SJZf</a:t>
                      </a:r>
                      <a:endParaRPr lang="en-US" sz="1600" b="1" baseline="0" dirty="0" smtClean="0">
                        <a:latin typeface="PLAN" pitchFamily="2" charset="0"/>
                      </a:endParaRPr>
                    </a:p>
                    <a:p>
                      <a:pPr>
                        <a:lnSpc>
                          <a:spcPct val="150000"/>
                        </a:lnSpc>
                      </a:pPr>
                      <a:r>
                        <a:rPr lang="en-US" sz="1600" b="1" baseline="0" dirty="0" smtClean="0">
                          <a:latin typeface="PLAN" pitchFamily="2" charset="0"/>
                        </a:rPr>
                        <a:t>3. RMY] 5[S[*</a:t>
                      </a:r>
                      <a:r>
                        <a:rPr lang="en-US" sz="1600" b="1" baseline="0" dirty="0" err="1" smtClean="0">
                          <a:latin typeface="PLAN" pitchFamily="2" charset="0"/>
                        </a:rPr>
                        <a:t>vJW</a:t>
                      </a:r>
                      <a:r>
                        <a:rPr lang="en-US" sz="1600" b="1" baseline="0" dirty="0" smtClean="0">
                          <a:latin typeface="PLAN" pitchFamily="2" charset="0"/>
                        </a:rPr>
                        <a:t>[,L ;FDU|L</a:t>
                      </a:r>
                      <a:endParaRPr lang="en-US" sz="1600" b="1" dirty="0">
                        <a:latin typeface="PLAN" pitchFamily="2" charset="0"/>
                      </a:endParaRPr>
                    </a:p>
                  </a:txBody>
                  <a:tcPr/>
                </a:tc>
              </a:tr>
              <a:tr h="597427">
                <a:tc vMerge="1">
                  <a:txBody>
                    <a:bodyPr/>
                    <a:lstStyle/>
                    <a:p>
                      <a:endParaRPr lang="en-US" dirty="0">
                        <a:latin typeface="PLAN" pitchFamily="2" charset="0"/>
                      </a:endParaRPr>
                    </a:p>
                  </a:txBody>
                  <a:tcPr/>
                </a:tc>
                <a:tc>
                  <a:txBody>
                    <a:bodyPr/>
                    <a:lstStyle/>
                    <a:p>
                      <a:r>
                        <a:rPr lang="en-US" sz="1600" b="1" dirty="0" smtClean="0">
                          <a:latin typeface="PLAN" pitchFamily="2" charset="0"/>
                        </a:rPr>
                        <a:t>8v;L</a:t>
                      </a:r>
                      <a:endParaRPr lang="en-US" sz="1600" b="1" dirty="0">
                        <a:latin typeface="PLAN" pitchFamily="2" charset="0"/>
                      </a:endParaRPr>
                    </a:p>
                  </a:txBody>
                  <a:tcPr/>
                </a:tc>
                <a:tc>
                  <a:txBody>
                    <a:bodyPr/>
                    <a:lstStyle/>
                    <a:p>
                      <a:r>
                        <a:rPr lang="en-US" sz="1600" b="1" dirty="0" smtClean="0">
                          <a:latin typeface="PLAN" pitchFamily="2" charset="0"/>
                        </a:rPr>
                        <a:t>1. 5F\RD] 5[S[*</a:t>
                      </a:r>
                      <a:r>
                        <a:rPr lang="en-US" sz="1600" b="1" dirty="0" err="1" smtClean="0">
                          <a:latin typeface="PLAN" pitchFamily="2" charset="0"/>
                        </a:rPr>
                        <a:t>s;O</a:t>
                      </a:r>
                      <a:r>
                        <a:rPr lang="en-US" sz="1600" b="1" dirty="0" smtClean="0">
                          <a:latin typeface="PLAN" pitchFamily="2" charset="0"/>
                        </a:rPr>
                        <a:t>[N</a:t>
                      </a:r>
                      <a:r>
                        <a:rPr lang="en-US" sz="1600" b="1" baseline="0" dirty="0" smtClean="0">
                          <a:latin typeface="PLAN" pitchFamily="2" charset="0"/>
                        </a:rPr>
                        <a:t> </a:t>
                      </a:r>
                      <a:r>
                        <a:rPr lang="en-US" sz="1600" b="1" baseline="0" dirty="0" err="1" smtClean="0">
                          <a:latin typeface="PLAN" pitchFamily="2" charset="0"/>
                        </a:rPr>
                        <a:t>SJZf</a:t>
                      </a:r>
                      <a:r>
                        <a:rPr lang="en-US" sz="1600" b="1" baseline="0" dirty="0" smtClean="0">
                          <a:latin typeface="PLAN" pitchFamily="2" charset="0"/>
                        </a:rPr>
                        <a:t> )FIZL TYF </a:t>
                      </a:r>
                      <a:r>
                        <a:rPr lang="en-US" sz="1600" b="1" baseline="0" dirty="0" err="1" smtClean="0">
                          <a:latin typeface="PLAN" pitchFamily="2" charset="0"/>
                        </a:rPr>
                        <a:t>VgI</a:t>
                      </a:r>
                      <a:r>
                        <a:rPr lang="en-US" sz="1600" b="1" baseline="0" dirty="0" smtClean="0">
                          <a:latin typeface="PLAN" pitchFamily="2" charset="0"/>
                        </a:rPr>
                        <a:t> </a:t>
                      </a:r>
                      <a:r>
                        <a:rPr lang="en-US" sz="1600" b="1" baseline="0" dirty="0" err="1" smtClean="0">
                          <a:latin typeface="PLAN" pitchFamily="2" charset="0"/>
                        </a:rPr>
                        <a:t>VUtIGF</a:t>
                      </a:r>
                      <a:r>
                        <a:rPr lang="en-US" sz="1600" b="1" baseline="0" dirty="0" smtClean="0">
                          <a:latin typeface="PLAN" pitchFamily="2" charset="0"/>
                        </a:rPr>
                        <a:t> SFU?M</a:t>
                      </a:r>
                      <a:endParaRPr lang="en-US" sz="1600" b="1" dirty="0">
                        <a:latin typeface="PLAN" pitchFamily="2" charset="0"/>
                      </a:endParaRPr>
                    </a:p>
                  </a:txBody>
                  <a:tcPr/>
                </a:tc>
              </a:tr>
            </a:tbl>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14400"/>
            <a:ext cx="8229600" cy="487362"/>
          </a:xfrm>
        </p:spPr>
        <p:txBody>
          <a:bodyPr>
            <a:normAutofit fontScale="90000"/>
          </a:bodyPr>
          <a:lstStyle/>
          <a:p>
            <a:pPr>
              <a:lnSpc>
                <a:spcPct val="150000"/>
              </a:lnSpc>
            </a:pPr>
            <a:r>
              <a:rPr lang="en-US" sz="3100" dirty="0" smtClean="0">
                <a:latin typeface="PLAN" pitchFamily="2" charset="0"/>
              </a:rPr>
              <a:t>,MS;EF ;</a:t>
            </a:r>
            <a:r>
              <a:rPr lang="en-US" sz="3100" dirty="0" err="1" smtClean="0">
                <a:latin typeface="PLAN" pitchFamily="2" charset="0"/>
              </a:rPr>
              <a:t>FDFgI</a:t>
            </a:r>
            <a:r>
              <a:rPr lang="en-US" sz="3100" dirty="0" smtClean="0">
                <a:latin typeface="PLAN" pitchFamily="2" charset="0"/>
              </a:rPr>
              <a:t> R]\*^FLv2014</a:t>
            </a:r>
            <a:br>
              <a:rPr lang="en-US" sz="3100" dirty="0" smtClean="0">
                <a:latin typeface="PLAN" pitchFamily="2" charset="0"/>
              </a:rPr>
            </a:br>
            <a:r>
              <a:rPr lang="en-US" sz="2200" dirty="0" smtClean="0">
                <a:latin typeface="PLAN" pitchFamily="2" charset="0"/>
              </a:rPr>
              <a:t>s33v5|F\</a:t>
            </a:r>
            <a:r>
              <a:rPr lang="en-US" sz="2200" dirty="0" err="1" smtClean="0">
                <a:latin typeface="PLAN" pitchFamily="2" charset="0"/>
              </a:rPr>
              <a:t>lTH</a:t>
            </a:r>
            <a:r>
              <a:rPr lang="en-US" sz="2200" dirty="0" smtClean="0">
                <a:latin typeface="PLAN" pitchFamily="2" charset="0"/>
              </a:rPr>
              <a:t> </a:t>
            </a:r>
            <a:r>
              <a:rPr lang="en-US" sz="2200" dirty="0" err="1" smtClean="0">
                <a:latin typeface="PLAN" pitchFamily="2" charset="0"/>
              </a:rPr>
              <a:t>lJWFG;EF</a:t>
            </a:r>
            <a:r>
              <a:rPr lang="en-US" sz="2200" dirty="0" smtClean="0">
                <a:latin typeface="PLAN" pitchFamily="2" charset="0"/>
              </a:rPr>
              <a:t> DTNFZ </a:t>
            </a:r>
            <a:r>
              <a:rPr lang="en-US" sz="2200" dirty="0" err="1" smtClean="0">
                <a:latin typeface="PLAN" pitchFamily="2" charset="0"/>
              </a:rPr>
              <a:t>lJEFUf</a:t>
            </a:r>
            <a:r>
              <a:rPr lang="en-US" sz="2700" dirty="0" smtClean="0">
                <a:latin typeface="PLAN" pitchFamily="2" charset="0"/>
              </a:rPr>
              <a:t/>
            </a:r>
            <a:br>
              <a:rPr lang="en-US" sz="2700" dirty="0" smtClean="0">
                <a:latin typeface="PLAN" pitchFamily="2" charset="0"/>
              </a:rPr>
            </a:br>
            <a:r>
              <a:rPr lang="en-US" sz="2700" dirty="0" smtClean="0">
                <a:latin typeface="PLAN" pitchFamily="2" charset="0"/>
              </a:rPr>
              <a:t>;FDU|L VF5JF DF*[ </a:t>
            </a:r>
            <a:r>
              <a:rPr lang="en-US" sz="2700" dirty="0" err="1" smtClean="0">
                <a:latin typeface="PLAN" pitchFamily="2" charset="0"/>
              </a:rPr>
              <a:t>SFpg</a:t>
            </a:r>
            <a:r>
              <a:rPr lang="en-US" sz="2700" dirty="0" smtClean="0">
                <a:latin typeface="PLAN" pitchFamily="2" charset="0"/>
              </a:rPr>
              <a:t>*ZGL DTNFG DYSJFZ </a:t>
            </a:r>
            <a:r>
              <a:rPr lang="en-US" sz="3100" dirty="0" err="1" smtClean="0">
                <a:latin typeface="PLAN" pitchFamily="2" charset="0"/>
              </a:rPr>
              <a:t>lJUT</a:t>
            </a:r>
            <a:r>
              <a:rPr lang="en-US" sz="8000" dirty="0" smtClean="0">
                <a:latin typeface="PLAN" pitchFamily="2" charset="0"/>
              </a:rPr>
              <a:t/>
            </a:r>
            <a:br>
              <a:rPr lang="en-US" sz="8000" dirty="0" smtClean="0">
                <a:latin typeface="PLAN" pitchFamily="2" charset="0"/>
              </a:rPr>
            </a:br>
            <a:endParaRPr lang="en-US" dirty="0"/>
          </a:p>
        </p:txBody>
      </p:sp>
      <p:sp>
        <p:nvSpPr>
          <p:cNvPr id="3" name="Content Placeholder 2"/>
          <p:cNvSpPr>
            <a:spLocks noGrp="1"/>
          </p:cNvSpPr>
          <p:nvPr>
            <p:ph idx="1"/>
          </p:nvPr>
        </p:nvSpPr>
        <p:spPr>
          <a:xfrm>
            <a:off x="-4419600" y="-380999"/>
            <a:ext cx="2438400" cy="2743200"/>
          </a:xfrm>
        </p:spPr>
        <p:txBody>
          <a:bodyPr>
            <a:normAutofit/>
          </a:bodyPr>
          <a:lstStyle/>
          <a:p>
            <a:pPr algn="ctr">
              <a:buNone/>
            </a:pPr>
            <a:endParaRPr lang="en-US" sz="2400" dirty="0">
              <a:latin typeface="PLAN" pitchFamily="2" charset="0"/>
            </a:endParaRPr>
          </a:p>
        </p:txBody>
      </p:sp>
      <p:graphicFrame>
        <p:nvGraphicFramePr>
          <p:cNvPr id="4" name="Table 3"/>
          <p:cNvGraphicFramePr>
            <a:graphicFrameLocks noGrp="1"/>
          </p:cNvGraphicFramePr>
          <p:nvPr/>
        </p:nvGraphicFramePr>
        <p:xfrm>
          <a:off x="457200" y="1752601"/>
          <a:ext cx="8458201" cy="4267200"/>
        </p:xfrm>
        <a:graphic>
          <a:graphicData uri="http://schemas.openxmlformats.org/drawingml/2006/table">
            <a:tbl>
              <a:tblPr firstRow="1" bandRow="1">
                <a:tableStyleId>{5C22544A-7EE6-4342-B048-85BDC9FD1C3A}</a:tableStyleId>
              </a:tblPr>
              <a:tblGrid>
                <a:gridCol w="2220278"/>
                <a:gridCol w="1437322"/>
                <a:gridCol w="4800601"/>
              </a:tblGrid>
              <a:tr h="623068">
                <a:tc>
                  <a:txBody>
                    <a:bodyPr/>
                    <a:lstStyle/>
                    <a:p>
                      <a:pPr algn="ctr"/>
                      <a:r>
                        <a:rPr lang="en-US" sz="1600" b="1" dirty="0" smtClean="0">
                          <a:latin typeface="PLAN" pitchFamily="2" charset="0"/>
                        </a:rPr>
                        <a:t>DTNFG DYS G\AZ</a:t>
                      </a:r>
                      <a:endParaRPr lang="en-US" sz="1600" b="1" dirty="0">
                        <a:latin typeface="PLAN" pitchFamily="2" charset="0"/>
                      </a:endParaRPr>
                    </a:p>
                  </a:txBody>
                  <a:tcPr/>
                </a:tc>
                <a:tc>
                  <a:txBody>
                    <a:bodyPr/>
                    <a:lstStyle/>
                    <a:p>
                      <a:r>
                        <a:rPr lang="en-US" sz="1600" b="1" dirty="0" err="1" smtClean="0">
                          <a:latin typeface="PLAN" pitchFamily="2" charset="0"/>
                        </a:rPr>
                        <a:t>SFpg</a:t>
                      </a:r>
                      <a:r>
                        <a:rPr lang="en-US" sz="1600" b="1" dirty="0" smtClean="0">
                          <a:latin typeface="PLAN" pitchFamily="2" charset="0"/>
                        </a:rPr>
                        <a:t>*Z G\AZ</a:t>
                      </a:r>
                      <a:endParaRPr lang="en-US" sz="1600" b="1" dirty="0">
                        <a:latin typeface="PLAN" pitchFamily="2" charset="0"/>
                      </a:endParaRPr>
                    </a:p>
                  </a:txBody>
                  <a:tcPr/>
                </a:tc>
                <a:tc>
                  <a:txBody>
                    <a:bodyPr/>
                    <a:lstStyle/>
                    <a:p>
                      <a:r>
                        <a:rPr lang="en-US" sz="1600" b="1" dirty="0" smtClean="0">
                          <a:latin typeface="PLAN" pitchFamily="2" charset="0"/>
                        </a:rPr>
                        <a:t>5ZT VF5JFGL ;FDU|L </a:t>
                      </a:r>
                      <a:r>
                        <a:rPr lang="en-US" sz="1600" b="1" dirty="0" err="1" smtClean="0">
                          <a:latin typeface="PLAN" pitchFamily="2" charset="0"/>
                        </a:rPr>
                        <a:t>lJUT</a:t>
                      </a:r>
                      <a:endParaRPr lang="en-US" sz="1600" b="1" dirty="0">
                        <a:latin typeface="PLAN" pitchFamily="2" charset="0"/>
                      </a:endParaRPr>
                    </a:p>
                  </a:txBody>
                  <a:tcPr/>
                </a:tc>
              </a:tr>
              <a:tr h="623068">
                <a:tc rowSpan="4">
                  <a:txBody>
                    <a:bodyPr/>
                    <a:lstStyle/>
                    <a:p>
                      <a:pPr algn="ctr"/>
                      <a:endParaRPr lang="en-US" sz="1600" b="1" dirty="0" smtClean="0">
                        <a:latin typeface="PLAN" pitchFamily="2" charset="0"/>
                      </a:endParaRPr>
                    </a:p>
                    <a:p>
                      <a:pPr algn="ctr"/>
                      <a:endParaRPr lang="en-US" sz="1600" b="1" dirty="0" smtClean="0">
                        <a:latin typeface="PLAN" pitchFamily="2" charset="0"/>
                      </a:endParaRPr>
                    </a:p>
                    <a:p>
                      <a:pPr algn="ctr"/>
                      <a:endParaRPr lang="en-US" sz="1600" b="1" dirty="0" smtClean="0">
                        <a:latin typeface="PLAN" pitchFamily="2" charset="0"/>
                      </a:endParaRPr>
                    </a:p>
                    <a:p>
                      <a:pPr algn="ctr"/>
                      <a:endParaRPr lang="en-US" sz="1600" b="1" dirty="0" smtClean="0">
                        <a:latin typeface="PLAN" pitchFamily="2" charset="0"/>
                      </a:endParaRPr>
                    </a:p>
                    <a:p>
                      <a:pPr algn="ctr"/>
                      <a:r>
                        <a:rPr lang="en-US" sz="1600" b="1" dirty="0" smtClean="0">
                          <a:latin typeface="PLAN" pitchFamily="2" charset="0"/>
                        </a:rPr>
                        <a:t>121 YL 160</a:t>
                      </a:r>
                      <a:endParaRPr lang="en-US" sz="1600" b="1" dirty="0">
                        <a:latin typeface="PLAN" pitchFamily="2" charset="0"/>
                      </a:endParaRPr>
                    </a:p>
                  </a:txBody>
                  <a:tcPr/>
                </a:tc>
                <a:tc>
                  <a:txBody>
                    <a:bodyPr/>
                    <a:lstStyle/>
                    <a:p>
                      <a:r>
                        <a:rPr lang="en-US" sz="1600" b="1" dirty="0" smtClean="0">
                          <a:latin typeface="PLAN" pitchFamily="2" charset="0"/>
                        </a:rPr>
                        <a:t>4vV[</a:t>
                      </a:r>
                      <a:endParaRPr lang="en-US" sz="1600" b="1" dirty="0">
                        <a:latin typeface="PLAN" pitchFamily="2" charset="0"/>
                      </a:endParaRPr>
                    </a:p>
                  </a:txBody>
                  <a:tcPr/>
                </a:tc>
                <a:tc>
                  <a:txBody>
                    <a:bodyPr/>
                    <a:lstStyle/>
                    <a:p>
                      <a:r>
                        <a:rPr lang="en-US" sz="1600" b="1" dirty="0" smtClean="0">
                          <a:latin typeface="PLAN" pitchFamily="2" charset="0"/>
                        </a:rPr>
                        <a:t>1. P.JL.V[D TYF T[GL ;FY[GF SJZM</a:t>
                      </a:r>
                      <a:endParaRPr lang="en-US" sz="1600" b="1" dirty="0">
                        <a:latin typeface="PLAN" pitchFamily="2" charset="0"/>
                      </a:endParaRPr>
                    </a:p>
                  </a:txBody>
                  <a:tcPr/>
                </a:tc>
              </a:tr>
              <a:tr h="623068">
                <a:tc vMerge="1">
                  <a:txBody>
                    <a:bodyPr/>
                    <a:lstStyle/>
                    <a:p>
                      <a:endParaRPr lang="en-US" dirty="0">
                        <a:latin typeface="PLAN" pitchFamily="2" charset="0"/>
                      </a:endParaRPr>
                    </a:p>
                  </a:txBody>
                  <a:tcPr/>
                </a:tc>
                <a:tc>
                  <a:txBody>
                    <a:bodyPr/>
                    <a:lstStyle/>
                    <a:p>
                      <a:r>
                        <a:rPr lang="en-US" sz="1600" b="1" dirty="0" smtClean="0">
                          <a:latin typeface="PLAN" pitchFamily="2" charset="0"/>
                        </a:rPr>
                        <a:t>4vAL</a:t>
                      </a:r>
                      <a:endParaRPr lang="en-US" sz="1600" b="1" dirty="0">
                        <a:latin typeface="PLAN" pitchFamily="2" charset="0"/>
                      </a:endParaRPr>
                    </a:p>
                  </a:txBody>
                  <a:tcPr/>
                </a:tc>
                <a:tc>
                  <a:txBody>
                    <a:bodyPr/>
                    <a:lstStyle/>
                    <a:p>
                      <a:r>
                        <a:rPr lang="en-US" sz="1600" b="1" dirty="0" smtClean="0">
                          <a:latin typeface="PLAN" pitchFamily="2" charset="0"/>
                        </a:rPr>
                        <a:t>1. 5|YD 5[S[*</a:t>
                      </a:r>
                      <a:r>
                        <a:rPr lang="en-US" sz="1600" b="1" dirty="0" err="1" smtClean="0">
                          <a:latin typeface="PLAN" pitchFamily="2" charset="0"/>
                        </a:rPr>
                        <a:t>vJ</a:t>
                      </a:r>
                      <a:r>
                        <a:rPr lang="en-US" sz="1600" b="1" dirty="0" smtClean="0">
                          <a:latin typeface="PLAN" pitchFamily="2" charset="0"/>
                        </a:rPr>
                        <a:t>{</a:t>
                      </a:r>
                      <a:r>
                        <a:rPr lang="en-US" sz="1600" b="1" dirty="0" err="1" smtClean="0">
                          <a:latin typeface="PLAN" pitchFamily="2" charset="0"/>
                        </a:rPr>
                        <a:t>WFlGS</a:t>
                      </a:r>
                      <a:r>
                        <a:rPr lang="en-US" sz="1600" b="1" dirty="0" smtClean="0">
                          <a:latin typeface="PLAN" pitchFamily="2" charset="0"/>
                        </a:rPr>
                        <a:t> </a:t>
                      </a:r>
                      <a:r>
                        <a:rPr lang="en-US" sz="1600" b="1" dirty="0" err="1" smtClean="0">
                          <a:latin typeface="PLAN" pitchFamily="2" charset="0"/>
                        </a:rPr>
                        <a:t>SJZMs,L,F</a:t>
                      </a:r>
                      <a:r>
                        <a:rPr lang="en-US" sz="1600" b="1" baseline="0" dirty="0" smtClean="0">
                          <a:latin typeface="PLAN" pitchFamily="2" charset="0"/>
                        </a:rPr>
                        <a:t> S,ZG]\ ;L,A\W </a:t>
                      </a:r>
                      <a:r>
                        <a:rPr lang="en-US" sz="1600" b="1" baseline="0" dirty="0" err="1" smtClean="0">
                          <a:latin typeface="PLAN" pitchFamily="2" charset="0"/>
                        </a:rPr>
                        <a:t>SJZf</a:t>
                      </a:r>
                      <a:endParaRPr lang="en-US" sz="1600" b="1" dirty="0">
                        <a:latin typeface="PLAN" pitchFamily="2" charset="0"/>
                      </a:endParaRPr>
                    </a:p>
                  </a:txBody>
                  <a:tcPr/>
                </a:tc>
              </a:tr>
              <a:tr h="1711832">
                <a:tc vMerge="1">
                  <a:txBody>
                    <a:bodyPr/>
                    <a:lstStyle/>
                    <a:p>
                      <a:endParaRPr lang="en-US" dirty="0">
                        <a:latin typeface="PLAN" pitchFamily="2" charset="0"/>
                      </a:endParaRPr>
                    </a:p>
                  </a:txBody>
                  <a:tcPr/>
                </a:tc>
                <a:tc>
                  <a:txBody>
                    <a:bodyPr/>
                    <a:lstStyle/>
                    <a:p>
                      <a:r>
                        <a:rPr lang="en-US" sz="1600" b="1" dirty="0" smtClean="0">
                          <a:latin typeface="PLAN" pitchFamily="2" charset="0"/>
                        </a:rPr>
                        <a:t>4v;L</a:t>
                      </a:r>
                      <a:endParaRPr lang="en-US" sz="1600" b="1" dirty="0">
                        <a:latin typeface="PLAN" pitchFamily="2" charset="0"/>
                      </a:endParaRPr>
                    </a:p>
                  </a:txBody>
                  <a:tcPr/>
                </a:tc>
                <a:tc>
                  <a:txBody>
                    <a:bodyPr/>
                    <a:lstStyle/>
                    <a:p>
                      <a:pPr>
                        <a:lnSpc>
                          <a:spcPct val="150000"/>
                        </a:lnSpc>
                      </a:pPr>
                      <a:r>
                        <a:rPr lang="en-US" sz="1600" b="1" dirty="0" smtClean="0">
                          <a:latin typeface="PLAN" pitchFamily="2" charset="0"/>
                        </a:rPr>
                        <a:t>1. ALH] 5[S[*</a:t>
                      </a:r>
                      <a:r>
                        <a:rPr lang="en-US" sz="1600" b="1" dirty="0" err="1" smtClean="0">
                          <a:latin typeface="PLAN" pitchFamily="2" charset="0"/>
                        </a:rPr>
                        <a:t>vlAG</a:t>
                      </a:r>
                      <a:r>
                        <a:rPr lang="en-US" sz="1600" b="1" baseline="0" dirty="0" smtClean="0">
                          <a:latin typeface="PLAN" pitchFamily="2" charset="0"/>
                        </a:rPr>
                        <a:t> J{</a:t>
                      </a:r>
                      <a:r>
                        <a:rPr lang="en-US" sz="1600" b="1" baseline="0" dirty="0" err="1" smtClean="0">
                          <a:latin typeface="PLAN" pitchFamily="2" charset="0"/>
                        </a:rPr>
                        <a:t>WFlGS</a:t>
                      </a:r>
                      <a:r>
                        <a:rPr lang="en-US" sz="1600" b="1" baseline="0" dirty="0" smtClean="0">
                          <a:latin typeface="PLAN" pitchFamily="2" charset="0"/>
                        </a:rPr>
                        <a:t> SJZMs5L?F S,ZG]\ A\W SZ[, </a:t>
                      </a:r>
                      <a:r>
                        <a:rPr lang="en-US" sz="1600" b="1" baseline="0" dirty="0" err="1" smtClean="0">
                          <a:latin typeface="PLAN" pitchFamily="2" charset="0"/>
                        </a:rPr>
                        <a:t>SJZf</a:t>
                      </a:r>
                      <a:endParaRPr lang="en-US" sz="1600" b="1" baseline="0" dirty="0" smtClean="0">
                        <a:latin typeface="PLAN" pitchFamily="2" charset="0"/>
                      </a:endParaRPr>
                    </a:p>
                    <a:p>
                      <a:pPr>
                        <a:lnSpc>
                          <a:spcPct val="150000"/>
                        </a:lnSpc>
                      </a:pPr>
                      <a:r>
                        <a:rPr lang="en-US" sz="1600" b="1" baseline="0" dirty="0" smtClean="0">
                          <a:latin typeface="PLAN" pitchFamily="2" charset="0"/>
                        </a:rPr>
                        <a:t>2. +LH] 5[S[*</a:t>
                      </a:r>
                      <a:r>
                        <a:rPr lang="en-US" sz="1600" b="1" baseline="0" dirty="0" err="1" smtClean="0">
                          <a:latin typeface="PLAN" pitchFamily="2" charset="0"/>
                        </a:rPr>
                        <a:t>vVgI</a:t>
                      </a:r>
                      <a:r>
                        <a:rPr lang="en-US" sz="1600" b="1" baseline="0" dirty="0" smtClean="0">
                          <a:latin typeface="PLAN" pitchFamily="2" charset="0"/>
                        </a:rPr>
                        <a:t> RLH J:T]</a:t>
                      </a:r>
                      <a:r>
                        <a:rPr lang="en-US" sz="1600" b="1" baseline="0" dirty="0" err="1" smtClean="0">
                          <a:latin typeface="PLAN" pitchFamily="2" charset="0"/>
                        </a:rPr>
                        <a:t>VMsBFBL</a:t>
                      </a:r>
                      <a:r>
                        <a:rPr lang="en-US" sz="1600" b="1" baseline="0" dirty="0" smtClean="0">
                          <a:latin typeface="PLAN" pitchFamily="2" charset="0"/>
                        </a:rPr>
                        <a:t> S,ZG] </a:t>
                      </a:r>
                      <a:r>
                        <a:rPr lang="en-US" sz="1600" b="1" baseline="0" dirty="0" err="1" smtClean="0">
                          <a:latin typeface="PLAN" pitchFamily="2" charset="0"/>
                        </a:rPr>
                        <a:t>SJZf</a:t>
                      </a:r>
                      <a:endParaRPr lang="en-US" sz="1600" b="1" baseline="0" dirty="0" smtClean="0">
                        <a:latin typeface="PLAN" pitchFamily="2" charset="0"/>
                      </a:endParaRPr>
                    </a:p>
                    <a:p>
                      <a:pPr>
                        <a:lnSpc>
                          <a:spcPct val="150000"/>
                        </a:lnSpc>
                      </a:pPr>
                      <a:r>
                        <a:rPr lang="en-US" sz="1600" b="1" baseline="0" dirty="0" smtClean="0">
                          <a:latin typeface="PLAN" pitchFamily="2" charset="0"/>
                        </a:rPr>
                        <a:t>3. RMY] 5[S[*</a:t>
                      </a:r>
                      <a:r>
                        <a:rPr lang="en-US" sz="1600" b="1" baseline="0" dirty="0" err="1" smtClean="0">
                          <a:latin typeface="PLAN" pitchFamily="2" charset="0"/>
                        </a:rPr>
                        <a:t>vJW</a:t>
                      </a:r>
                      <a:r>
                        <a:rPr lang="en-US" sz="1600" b="1" baseline="0" dirty="0" smtClean="0">
                          <a:latin typeface="PLAN" pitchFamily="2" charset="0"/>
                        </a:rPr>
                        <a:t>[,L ;FDU|L</a:t>
                      </a:r>
                      <a:endParaRPr lang="en-US" sz="1600" b="1" dirty="0">
                        <a:latin typeface="PLAN" pitchFamily="2" charset="0"/>
                      </a:endParaRPr>
                    </a:p>
                  </a:txBody>
                  <a:tcPr/>
                </a:tc>
              </a:tr>
              <a:tr h="686164">
                <a:tc vMerge="1">
                  <a:txBody>
                    <a:bodyPr/>
                    <a:lstStyle/>
                    <a:p>
                      <a:endParaRPr lang="en-US" dirty="0">
                        <a:latin typeface="PLAN" pitchFamily="2" charset="0"/>
                      </a:endParaRPr>
                    </a:p>
                  </a:txBody>
                  <a:tcPr/>
                </a:tc>
                <a:tc>
                  <a:txBody>
                    <a:bodyPr/>
                    <a:lstStyle/>
                    <a:p>
                      <a:r>
                        <a:rPr lang="en-US" sz="1600" b="1" dirty="0" smtClean="0">
                          <a:latin typeface="PLAN" pitchFamily="2" charset="0"/>
                        </a:rPr>
                        <a:t>8v)L</a:t>
                      </a:r>
                      <a:endParaRPr lang="en-US" sz="1600" b="1" dirty="0">
                        <a:latin typeface="PLAN" pitchFamily="2" charset="0"/>
                      </a:endParaRPr>
                    </a:p>
                  </a:txBody>
                  <a:tcPr/>
                </a:tc>
                <a:tc>
                  <a:txBody>
                    <a:bodyPr/>
                    <a:lstStyle/>
                    <a:p>
                      <a:r>
                        <a:rPr lang="en-US" sz="1600" b="1" dirty="0" smtClean="0">
                          <a:latin typeface="PLAN" pitchFamily="2" charset="0"/>
                        </a:rPr>
                        <a:t>1.5F\RD] 5[S[*</a:t>
                      </a:r>
                      <a:r>
                        <a:rPr lang="en-US" sz="1600" b="1" dirty="0" err="1" smtClean="0">
                          <a:latin typeface="PLAN" pitchFamily="2" charset="0"/>
                        </a:rPr>
                        <a:t>s;O</a:t>
                      </a:r>
                      <a:r>
                        <a:rPr lang="en-US" sz="1600" b="1" dirty="0" smtClean="0">
                          <a:latin typeface="PLAN" pitchFamily="2" charset="0"/>
                        </a:rPr>
                        <a:t>[N</a:t>
                      </a:r>
                      <a:r>
                        <a:rPr lang="en-US" sz="1600" b="1" baseline="0" dirty="0" smtClean="0">
                          <a:latin typeface="PLAN" pitchFamily="2" charset="0"/>
                        </a:rPr>
                        <a:t> </a:t>
                      </a:r>
                      <a:r>
                        <a:rPr lang="en-US" sz="1600" b="1" baseline="0" dirty="0" err="1" smtClean="0">
                          <a:latin typeface="PLAN" pitchFamily="2" charset="0"/>
                        </a:rPr>
                        <a:t>SJZf</a:t>
                      </a:r>
                      <a:r>
                        <a:rPr lang="en-US" sz="1600" b="1" baseline="0" dirty="0" smtClean="0">
                          <a:latin typeface="PLAN" pitchFamily="2" charset="0"/>
                        </a:rPr>
                        <a:t> )FIZL TYF </a:t>
                      </a:r>
                      <a:r>
                        <a:rPr lang="en-US" sz="1600" b="1" baseline="0" dirty="0" err="1" smtClean="0">
                          <a:latin typeface="PLAN" pitchFamily="2" charset="0"/>
                        </a:rPr>
                        <a:t>VgI</a:t>
                      </a:r>
                      <a:r>
                        <a:rPr lang="en-US" sz="1600" b="1" baseline="0" dirty="0" smtClean="0">
                          <a:latin typeface="PLAN" pitchFamily="2" charset="0"/>
                        </a:rPr>
                        <a:t> </a:t>
                      </a:r>
                      <a:r>
                        <a:rPr lang="en-US" sz="1600" b="1" baseline="0" dirty="0" err="1" smtClean="0">
                          <a:latin typeface="PLAN" pitchFamily="2" charset="0"/>
                        </a:rPr>
                        <a:t>VUtIGF</a:t>
                      </a:r>
                      <a:r>
                        <a:rPr lang="en-US" sz="1600" b="1" baseline="0" dirty="0" smtClean="0">
                          <a:latin typeface="PLAN" pitchFamily="2" charset="0"/>
                        </a:rPr>
                        <a:t> SFU?M</a:t>
                      </a:r>
                      <a:endParaRPr lang="en-US" sz="1600" b="1" dirty="0">
                        <a:latin typeface="PLAN" pitchFamily="2" charset="0"/>
                      </a:endParaRPr>
                    </a:p>
                  </a:txBody>
                  <a:tcPr/>
                </a:tc>
              </a:tr>
            </a:tbl>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14400"/>
            <a:ext cx="8229600" cy="487362"/>
          </a:xfrm>
        </p:spPr>
        <p:txBody>
          <a:bodyPr>
            <a:normAutofit fontScale="90000"/>
          </a:bodyPr>
          <a:lstStyle/>
          <a:p>
            <a:pPr>
              <a:lnSpc>
                <a:spcPct val="150000"/>
              </a:lnSpc>
            </a:pPr>
            <a:r>
              <a:rPr lang="en-US" sz="3100" dirty="0" smtClean="0">
                <a:latin typeface="PLAN" pitchFamily="2" charset="0"/>
              </a:rPr>
              <a:t>,MS;EF ;</a:t>
            </a:r>
            <a:r>
              <a:rPr lang="en-US" sz="3100" dirty="0" err="1" smtClean="0">
                <a:latin typeface="PLAN" pitchFamily="2" charset="0"/>
              </a:rPr>
              <a:t>FDFgI</a:t>
            </a:r>
            <a:r>
              <a:rPr lang="en-US" sz="3100" dirty="0" smtClean="0">
                <a:latin typeface="PLAN" pitchFamily="2" charset="0"/>
              </a:rPr>
              <a:t> R]\*^FLv2014</a:t>
            </a:r>
            <a:br>
              <a:rPr lang="en-US" sz="3100" dirty="0" smtClean="0">
                <a:latin typeface="PLAN" pitchFamily="2" charset="0"/>
              </a:rPr>
            </a:br>
            <a:r>
              <a:rPr lang="en-US" sz="2200" dirty="0" smtClean="0">
                <a:latin typeface="PLAN" pitchFamily="2" charset="0"/>
              </a:rPr>
              <a:t>s33v5|F\</a:t>
            </a:r>
            <a:r>
              <a:rPr lang="en-US" sz="2200" dirty="0" err="1" smtClean="0">
                <a:latin typeface="PLAN" pitchFamily="2" charset="0"/>
              </a:rPr>
              <a:t>lTH</a:t>
            </a:r>
            <a:r>
              <a:rPr lang="en-US" sz="2200" dirty="0" smtClean="0">
                <a:latin typeface="PLAN" pitchFamily="2" charset="0"/>
              </a:rPr>
              <a:t> </a:t>
            </a:r>
            <a:r>
              <a:rPr lang="en-US" sz="2200" dirty="0" err="1" smtClean="0">
                <a:latin typeface="PLAN" pitchFamily="2" charset="0"/>
              </a:rPr>
              <a:t>lJWFG;EF</a:t>
            </a:r>
            <a:r>
              <a:rPr lang="en-US" sz="2200" dirty="0" smtClean="0">
                <a:latin typeface="PLAN" pitchFamily="2" charset="0"/>
              </a:rPr>
              <a:t> DTNFZ </a:t>
            </a:r>
            <a:r>
              <a:rPr lang="en-US" sz="2200" dirty="0" err="1" smtClean="0">
                <a:latin typeface="PLAN" pitchFamily="2" charset="0"/>
              </a:rPr>
              <a:t>lJEFUf</a:t>
            </a:r>
            <a:r>
              <a:rPr lang="en-US" sz="3100" dirty="0" smtClean="0">
                <a:latin typeface="PLAN" pitchFamily="2" charset="0"/>
              </a:rPr>
              <a:t/>
            </a:r>
            <a:br>
              <a:rPr lang="en-US" sz="3100" dirty="0" smtClean="0">
                <a:latin typeface="PLAN" pitchFamily="2" charset="0"/>
              </a:rPr>
            </a:br>
            <a:r>
              <a:rPr lang="en-US" sz="2700" dirty="0" smtClean="0">
                <a:latin typeface="PLAN" pitchFamily="2" charset="0"/>
              </a:rPr>
              <a:t>;FDU|L VF5JF DF*[ </a:t>
            </a:r>
            <a:r>
              <a:rPr lang="en-US" sz="2700" dirty="0" err="1" smtClean="0">
                <a:latin typeface="PLAN" pitchFamily="2" charset="0"/>
              </a:rPr>
              <a:t>SFpg</a:t>
            </a:r>
            <a:r>
              <a:rPr lang="en-US" sz="2700" dirty="0" smtClean="0">
                <a:latin typeface="PLAN" pitchFamily="2" charset="0"/>
              </a:rPr>
              <a:t>*ZGL DTNFG DYSJFZ </a:t>
            </a:r>
            <a:r>
              <a:rPr lang="en-US" sz="2700" dirty="0" err="1" smtClean="0">
                <a:latin typeface="PLAN" pitchFamily="2" charset="0"/>
              </a:rPr>
              <a:t>lJUT</a:t>
            </a:r>
            <a:r>
              <a:rPr lang="en-US" sz="8000" dirty="0" smtClean="0">
                <a:latin typeface="PLAN" pitchFamily="2" charset="0"/>
              </a:rPr>
              <a:t/>
            </a:r>
            <a:br>
              <a:rPr lang="en-US" sz="8000" dirty="0" smtClean="0">
                <a:latin typeface="PLAN" pitchFamily="2" charset="0"/>
              </a:rPr>
            </a:br>
            <a:endParaRPr lang="en-US" dirty="0"/>
          </a:p>
        </p:txBody>
      </p:sp>
      <p:graphicFrame>
        <p:nvGraphicFramePr>
          <p:cNvPr id="4" name="Table 3"/>
          <p:cNvGraphicFramePr>
            <a:graphicFrameLocks noGrp="1"/>
          </p:cNvGraphicFramePr>
          <p:nvPr/>
        </p:nvGraphicFramePr>
        <p:xfrm>
          <a:off x="228600" y="1752601"/>
          <a:ext cx="8458201" cy="3691429"/>
        </p:xfrm>
        <a:graphic>
          <a:graphicData uri="http://schemas.openxmlformats.org/drawingml/2006/table">
            <a:tbl>
              <a:tblPr firstRow="1" bandRow="1">
                <a:tableStyleId>{5C22544A-7EE6-4342-B048-85BDC9FD1C3A}</a:tableStyleId>
              </a:tblPr>
              <a:tblGrid>
                <a:gridCol w="2220278"/>
                <a:gridCol w="1437322"/>
                <a:gridCol w="4800601"/>
              </a:tblGrid>
              <a:tr h="567230">
                <a:tc>
                  <a:txBody>
                    <a:bodyPr/>
                    <a:lstStyle/>
                    <a:p>
                      <a:pPr algn="ctr"/>
                      <a:r>
                        <a:rPr lang="en-US" sz="1600" b="1" dirty="0" smtClean="0">
                          <a:latin typeface="PLAN" pitchFamily="2" charset="0"/>
                        </a:rPr>
                        <a:t>DTNFG DYS G\AZ</a:t>
                      </a:r>
                      <a:endParaRPr lang="en-US" sz="1600" b="1" dirty="0">
                        <a:latin typeface="PLAN" pitchFamily="2" charset="0"/>
                      </a:endParaRPr>
                    </a:p>
                  </a:txBody>
                  <a:tcPr/>
                </a:tc>
                <a:tc>
                  <a:txBody>
                    <a:bodyPr/>
                    <a:lstStyle/>
                    <a:p>
                      <a:r>
                        <a:rPr lang="en-US" sz="1600" b="1" dirty="0" err="1" smtClean="0">
                          <a:latin typeface="PLAN" pitchFamily="2" charset="0"/>
                        </a:rPr>
                        <a:t>SFpg</a:t>
                      </a:r>
                      <a:r>
                        <a:rPr lang="en-US" sz="1600" b="1" dirty="0" smtClean="0">
                          <a:latin typeface="PLAN" pitchFamily="2" charset="0"/>
                        </a:rPr>
                        <a:t>*Z G\AZ</a:t>
                      </a:r>
                      <a:endParaRPr lang="en-US" sz="1600" b="1" dirty="0">
                        <a:latin typeface="PLAN" pitchFamily="2" charset="0"/>
                      </a:endParaRPr>
                    </a:p>
                  </a:txBody>
                  <a:tcPr/>
                </a:tc>
                <a:tc>
                  <a:txBody>
                    <a:bodyPr/>
                    <a:lstStyle/>
                    <a:p>
                      <a:r>
                        <a:rPr lang="en-US" sz="1600" b="1" dirty="0" smtClean="0">
                          <a:latin typeface="PLAN" pitchFamily="2" charset="0"/>
                        </a:rPr>
                        <a:t>5ZT VF5JFGL ;FDU|L </a:t>
                      </a:r>
                      <a:r>
                        <a:rPr lang="en-US" sz="1600" b="1" dirty="0" err="1" smtClean="0">
                          <a:latin typeface="PLAN" pitchFamily="2" charset="0"/>
                        </a:rPr>
                        <a:t>lJUT</a:t>
                      </a:r>
                      <a:endParaRPr lang="en-US" sz="1600" b="1" dirty="0">
                        <a:latin typeface="PLAN" pitchFamily="2" charset="0"/>
                      </a:endParaRPr>
                    </a:p>
                  </a:txBody>
                  <a:tcPr/>
                </a:tc>
              </a:tr>
              <a:tr h="567230">
                <a:tc rowSpan="4">
                  <a:txBody>
                    <a:bodyPr/>
                    <a:lstStyle/>
                    <a:p>
                      <a:pPr algn="ctr"/>
                      <a:endParaRPr lang="en-US" sz="1600" b="1" dirty="0" smtClean="0">
                        <a:latin typeface="PLAN" pitchFamily="2" charset="0"/>
                      </a:endParaRPr>
                    </a:p>
                    <a:p>
                      <a:pPr algn="ctr"/>
                      <a:endParaRPr lang="en-US" sz="1600" b="1" dirty="0" smtClean="0">
                        <a:latin typeface="PLAN" pitchFamily="2" charset="0"/>
                      </a:endParaRPr>
                    </a:p>
                    <a:p>
                      <a:pPr algn="ctr"/>
                      <a:endParaRPr lang="en-US" sz="1600" b="1" dirty="0" smtClean="0">
                        <a:latin typeface="PLAN" pitchFamily="2" charset="0"/>
                      </a:endParaRPr>
                    </a:p>
                    <a:p>
                      <a:pPr algn="ctr"/>
                      <a:endParaRPr lang="en-US" sz="1600" b="1" dirty="0" smtClean="0">
                        <a:latin typeface="PLAN" pitchFamily="2" charset="0"/>
                      </a:endParaRPr>
                    </a:p>
                    <a:p>
                      <a:pPr algn="ctr"/>
                      <a:r>
                        <a:rPr lang="en-US" sz="1600" b="1" dirty="0" smtClean="0">
                          <a:latin typeface="PLAN" pitchFamily="2" charset="0"/>
                        </a:rPr>
                        <a:t>161 YL 200</a:t>
                      </a:r>
                      <a:endParaRPr lang="en-US" sz="1600" b="1" dirty="0">
                        <a:latin typeface="PLAN" pitchFamily="2" charset="0"/>
                      </a:endParaRPr>
                    </a:p>
                  </a:txBody>
                  <a:tcPr/>
                </a:tc>
                <a:tc>
                  <a:txBody>
                    <a:bodyPr/>
                    <a:lstStyle/>
                    <a:p>
                      <a:r>
                        <a:rPr lang="en-US" sz="1600" b="1" dirty="0" smtClean="0">
                          <a:latin typeface="PLAN" pitchFamily="2" charset="0"/>
                        </a:rPr>
                        <a:t>5vV[</a:t>
                      </a:r>
                      <a:endParaRPr lang="en-US" sz="1600" b="1" dirty="0">
                        <a:latin typeface="PLAN" pitchFamily="2" charset="0"/>
                      </a:endParaRPr>
                    </a:p>
                  </a:txBody>
                  <a:tcPr/>
                </a:tc>
                <a:tc>
                  <a:txBody>
                    <a:bodyPr/>
                    <a:lstStyle/>
                    <a:p>
                      <a:r>
                        <a:rPr lang="en-US" sz="1600" b="1" dirty="0" smtClean="0">
                          <a:latin typeface="PLAN" pitchFamily="2" charset="0"/>
                        </a:rPr>
                        <a:t>1. P.JL.V[D TYF T[GL ;FY[GF SJZM</a:t>
                      </a:r>
                      <a:endParaRPr lang="en-US" sz="1600" b="1" dirty="0">
                        <a:latin typeface="PLAN" pitchFamily="2" charset="0"/>
                      </a:endParaRPr>
                    </a:p>
                  </a:txBody>
                  <a:tcPr/>
                </a:tc>
              </a:tr>
              <a:tr h="567230">
                <a:tc vMerge="1">
                  <a:txBody>
                    <a:bodyPr/>
                    <a:lstStyle/>
                    <a:p>
                      <a:endParaRPr lang="en-US" dirty="0">
                        <a:latin typeface="PLAN" pitchFamily="2" charset="0"/>
                      </a:endParaRPr>
                    </a:p>
                  </a:txBody>
                  <a:tcPr/>
                </a:tc>
                <a:tc>
                  <a:txBody>
                    <a:bodyPr/>
                    <a:lstStyle/>
                    <a:p>
                      <a:r>
                        <a:rPr lang="en-US" sz="1600" b="1" dirty="0" smtClean="0">
                          <a:latin typeface="PLAN" pitchFamily="2" charset="0"/>
                        </a:rPr>
                        <a:t>5vAL</a:t>
                      </a:r>
                      <a:endParaRPr lang="en-US" sz="1600" b="1" dirty="0">
                        <a:latin typeface="PLAN" pitchFamily="2" charset="0"/>
                      </a:endParaRPr>
                    </a:p>
                  </a:txBody>
                  <a:tcPr/>
                </a:tc>
                <a:tc>
                  <a:txBody>
                    <a:bodyPr/>
                    <a:lstStyle/>
                    <a:p>
                      <a:r>
                        <a:rPr lang="en-US" sz="1600" b="1" dirty="0" smtClean="0">
                          <a:latin typeface="PLAN" pitchFamily="2" charset="0"/>
                        </a:rPr>
                        <a:t>1. 5|YD 5[S[*</a:t>
                      </a:r>
                      <a:r>
                        <a:rPr lang="en-US" sz="1600" b="1" dirty="0" err="1" smtClean="0">
                          <a:latin typeface="PLAN" pitchFamily="2" charset="0"/>
                        </a:rPr>
                        <a:t>vJ</a:t>
                      </a:r>
                      <a:r>
                        <a:rPr lang="en-US" sz="1600" b="1" dirty="0" smtClean="0">
                          <a:latin typeface="PLAN" pitchFamily="2" charset="0"/>
                        </a:rPr>
                        <a:t>{</a:t>
                      </a:r>
                      <a:r>
                        <a:rPr lang="en-US" sz="1600" b="1" dirty="0" err="1" smtClean="0">
                          <a:latin typeface="PLAN" pitchFamily="2" charset="0"/>
                        </a:rPr>
                        <a:t>WFlGS</a:t>
                      </a:r>
                      <a:r>
                        <a:rPr lang="en-US" sz="1600" b="1" dirty="0" smtClean="0">
                          <a:latin typeface="PLAN" pitchFamily="2" charset="0"/>
                        </a:rPr>
                        <a:t> </a:t>
                      </a:r>
                      <a:r>
                        <a:rPr lang="en-US" sz="1600" b="1" dirty="0" err="1" smtClean="0">
                          <a:latin typeface="PLAN" pitchFamily="2" charset="0"/>
                        </a:rPr>
                        <a:t>SJZMs,L,F</a:t>
                      </a:r>
                      <a:r>
                        <a:rPr lang="en-US" sz="1600" b="1" baseline="0" dirty="0" smtClean="0">
                          <a:latin typeface="PLAN" pitchFamily="2" charset="0"/>
                        </a:rPr>
                        <a:t> S,ZG]\ ;L,A\W </a:t>
                      </a:r>
                      <a:r>
                        <a:rPr lang="en-US" sz="1600" b="1" baseline="0" dirty="0" err="1" smtClean="0">
                          <a:latin typeface="PLAN" pitchFamily="2" charset="0"/>
                        </a:rPr>
                        <a:t>SJZf</a:t>
                      </a:r>
                      <a:endParaRPr lang="en-US" sz="1600" b="1" dirty="0">
                        <a:latin typeface="PLAN" pitchFamily="2" charset="0"/>
                      </a:endParaRPr>
                    </a:p>
                  </a:txBody>
                  <a:tcPr/>
                </a:tc>
              </a:tr>
              <a:tr h="1422509">
                <a:tc vMerge="1">
                  <a:txBody>
                    <a:bodyPr/>
                    <a:lstStyle/>
                    <a:p>
                      <a:endParaRPr lang="en-US" dirty="0">
                        <a:latin typeface="PLAN" pitchFamily="2" charset="0"/>
                      </a:endParaRPr>
                    </a:p>
                  </a:txBody>
                  <a:tcPr/>
                </a:tc>
                <a:tc>
                  <a:txBody>
                    <a:bodyPr/>
                    <a:lstStyle/>
                    <a:p>
                      <a:r>
                        <a:rPr lang="en-US" sz="1600" b="1" dirty="0" smtClean="0">
                          <a:latin typeface="PLAN" pitchFamily="2" charset="0"/>
                        </a:rPr>
                        <a:t>5v;L</a:t>
                      </a:r>
                      <a:endParaRPr lang="en-US" sz="1600" b="1" dirty="0">
                        <a:latin typeface="PLAN" pitchFamily="2" charset="0"/>
                      </a:endParaRPr>
                    </a:p>
                  </a:txBody>
                  <a:tcPr/>
                </a:tc>
                <a:tc>
                  <a:txBody>
                    <a:bodyPr/>
                    <a:lstStyle/>
                    <a:p>
                      <a:pPr>
                        <a:lnSpc>
                          <a:spcPct val="150000"/>
                        </a:lnSpc>
                      </a:pPr>
                      <a:r>
                        <a:rPr lang="en-US" sz="1600" b="1" dirty="0" smtClean="0">
                          <a:latin typeface="PLAN" pitchFamily="2" charset="0"/>
                        </a:rPr>
                        <a:t>1. ALH] 5[S[*</a:t>
                      </a:r>
                      <a:r>
                        <a:rPr lang="en-US" sz="1600" b="1" dirty="0" err="1" smtClean="0">
                          <a:latin typeface="PLAN" pitchFamily="2" charset="0"/>
                        </a:rPr>
                        <a:t>vlAG</a:t>
                      </a:r>
                      <a:r>
                        <a:rPr lang="en-US" sz="1600" b="1" baseline="0" dirty="0" smtClean="0">
                          <a:latin typeface="PLAN" pitchFamily="2" charset="0"/>
                        </a:rPr>
                        <a:t> J{</a:t>
                      </a:r>
                      <a:r>
                        <a:rPr lang="en-US" sz="1600" b="1" baseline="0" dirty="0" err="1" smtClean="0">
                          <a:latin typeface="PLAN" pitchFamily="2" charset="0"/>
                        </a:rPr>
                        <a:t>WFlGS</a:t>
                      </a:r>
                      <a:r>
                        <a:rPr lang="en-US" sz="1600" b="1" baseline="0" dirty="0" smtClean="0">
                          <a:latin typeface="PLAN" pitchFamily="2" charset="0"/>
                        </a:rPr>
                        <a:t> SJZMs5L?F S,ZG]\ A\W SZ[, </a:t>
                      </a:r>
                      <a:r>
                        <a:rPr lang="en-US" sz="1600" b="1" baseline="0" dirty="0" err="1" smtClean="0">
                          <a:latin typeface="PLAN" pitchFamily="2" charset="0"/>
                        </a:rPr>
                        <a:t>SJZf</a:t>
                      </a:r>
                      <a:endParaRPr lang="en-US" sz="1600" b="1" baseline="0" dirty="0" smtClean="0">
                        <a:latin typeface="PLAN" pitchFamily="2" charset="0"/>
                      </a:endParaRPr>
                    </a:p>
                    <a:p>
                      <a:pPr>
                        <a:lnSpc>
                          <a:spcPct val="150000"/>
                        </a:lnSpc>
                      </a:pPr>
                      <a:r>
                        <a:rPr lang="en-US" sz="1600" b="1" baseline="0" dirty="0" smtClean="0">
                          <a:latin typeface="PLAN" pitchFamily="2" charset="0"/>
                        </a:rPr>
                        <a:t>2. +LH] 5[S[*</a:t>
                      </a:r>
                      <a:r>
                        <a:rPr lang="en-US" sz="1600" b="1" baseline="0" dirty="0" err="1" smtClean="0">
                          <a:latin typeface="PLAN" pitchFamily="2" charset="0"/>
                        </a:rPr>
                        <a:t>vVgI</a:t>
                      </a:r>
                      <a:r>
                        <a:rPr lang="en-US" sz="1600" b="1" baseline="0" dirty="0" smtClean="0">
                          <a:latin typeface="PLAN" pitchFamily="2" charset="0"/>
                        </a:rPr>
                        <a:t> RLH J:T]</a:t>
                      </a:r>
                      <a:r>
                        <a:rPr lang="en-US" sz="1600" b="1" baseline="0" dirty="0" err="1" smtClean="0">
                          <a:latin typeface="PLAN" pitchFamily="2" charset="0"/>
                        </a:rPr>
                        <a:t>VMsBFBL</a:t>
                      </a:r>
                      <a:r>
                        <a:rPr lang="en-US" sz="1600" b="1" baseline="0" dirty="0" smtClean="0">
                          <a:latin typeface="PLAN" pitchFamily="2" charset="0"/>
                        </a:rPr>
                        <a:t> S,ZG] </a:t>
                      </a:r>
                      <a:r>
                        <a:rPr lang="en-US" sz="1600" b="1" baseline="0" dirty="0" err="1" smtClean="0">
                          <a:latin typeface="PLAN" pitchFamily="2" charset="0"/>
                        </a:rPr>
                        <a:t>SJZf</a:t>
                      </a:r>
                      <a:endParaRPr lang="en-US" sz="1600" b="1" baseline="0" dirty="0" smtClean="0">
                        <a:latin typeface="PLAN" pitchFamily="2" charset="0"/>
                      </a:endParaRPr>
                    </a:p>
                    <a:p>
                      <a:pPr>
                        <a:lnSpc>
                          <a:spcPct val="150000"/>
                        </a:lnSpc>
                      </a:pPr>
                      <a:r>
                        <a:rPr lang="en-US" sz="1600" b="1" baseline="0" dirty="0" smtClean="0">
                          <a:latin typeface="PLAN" pitchFamily="2" charset="0"/>
                        </a:rPr>
                        <a:t>3. RMY] 5[S[*</a:t>
                      </a:r>
                      <a:r>
                        <a:rPr lang="en-US" sz="1600" b="1" baseline="0" dirty="0" err="1" smtClean="0">
                          <a:latin typeface="PLAN" pitchFamily="2" charset="0"/>
                        </a:rPr>
                        <a:t>vJW</a:t>
                      </a:r>
                      <a:r>
                        <a:rPr lang="en-US" sz="1600" b="1" baseline="0" dirty="0" smtClean="0">
                          <a:latin typeface="PLAN" pitchFamily="2" charset="0"/>
                        </a:rPr>
                        <a:t>[,L ;FDU|L</a:t>
                      </a:r>
                      <a:endParaRPr lang="en-US" sz="1600" b="1" dirty="0">
                        <a:latin typeface="PLAN" pitchFamily="2" charset="0"/>
                      </a:endParaRPr>
                    </a:p>
                  </a:txBody>
                  <a:tcPr/>
                </a:tc>
              </a:tr>
              <a:tr h="567230">
                <a:tc vMerge="1">
                  <a:txBody>
                    <a:bodyPr/>
                    <a:lstStyle/>
                    <a:p>
                      <a:endParaRPr lang="en-US" dirty="0">
                        <a:latin typeface="PLAN" pitchFamily="2" charset="0"/>
                      </a:endParaRPr>
                    </a:p>
                  </a:txBody>
                  <a:tcPr/>
                </a:tc>
                <a:tc>
                  <a:txBody>
                    <a:bodyPr/>
                    <a:lstStyle/>
                    <a:p>
                      <a:r>
                        <a:rPr lang="en-US" sz="1600" b="1" dirty="0" smtClean="0">
                          <a:latin typeface="PLAN" pitchFamily="2" charset="0"/>
                        </a:rPr>
                        <a:t>8vP</a:t>
                      </a:r>
                      <a:endParaRPr lang="en-US" sz="1600" b="1" dirty="0">
                        <a:latin typeface="PLAN" pitchFamily="2" charset="0"/>
                      </a:endParaRPr>
                    </a:p>
                  </a:txBody>
                  <a:tcPr/>
                </a:tc>
                <a:tc>
                  <a:txBody>
                    <a:bodyPr/>
                    <a:lstStyle/>
                    <a:p>
                      <a:r>
                        <a:rPr lang="en-US" sz="1600" b="1" dirty="0" smtClean="0">
                          <a:latin typeface="PLAN" pitchFamily="2" charset="0"/>
                        </a:rPr>
                        <a:t>1. 5F\RD] 5[S[*</a:t>
                      </a:r>
                      <a:r>
                        <a:rPr lang="en-US" sz="1600" b="1" dirty="0" err="1" smtClean="0">
                          <a:latin typeface="PLAN" pitchFamily="2" charset="0"/>
                        </a:rPr>
                        <a:t>s;O</a:t>
                      </a:r>
                      <a:r>
                        <a:rPr lang="en-US" sz="1600" b="1" dirty="0" smtClean="0">
                          <a:latin typeface="PLAN" pitchFamily="2" charset="0"/>
                        </a:rPr>
                        <a:t>[N</a:t>
                      </a:r>
                      <a:r>
                        <a:rPr lang="en-US" sz="1600" b="1" baseline="0" dirty="0" smtClean="0">
                          <a:latin typeface="PLAN" pitchFamily="2" charset="0"/>
                        </a:rPr>
                        <a:t> </a:t>
                      </a:r>
                      <a:r>
                        <a:rPr lang="en-US" sz="1600" b="1" baseline="0" dirty="0" err="1" smtClean="0">
                          <a:latin typeface="PLAN" pitchFamily="2" charset="0"/>
                        </a:rPr>
                        <a:t>SJZf</a:t>
                      </a:r>
                      <a:r>
                        <a:rPr lang="en-US" sz="1600" b="1" baseline="0" dirty="0" smtClean="0">
                          <a:latin typeface="PLAN" pitchFamily="2" charset="0"/>
                        </a:rPr>
                        <a:t> )FIZL TYF </a:t>
                      </a:r>
                      <a:r>
                        <a:rPr lang="en-US" sz="1600" b="1" baseline="0" dirty="0" err="1" smtClean="0">
                          <a:latin typeface="PLAN" pitchFamily="2" charset="0"/>
                        </a:rPr>
                        <a:t>VgI</a:t>
                      </a:r>
                      <a:r>
                        <a:rPr lang="en-US" sz="1600" b="1" baseline="0" dirty="0" smtClean="0">
                          <a:latin typeface="PLAN" pitchFamily="2" charset="0"/>
                        </a:rPr>
                        <a:t> </a:t>
                      </a:r>
                      <a:r>
                        <a:rPr lang="en-US" sz="1600" b="1" baseline="0" dirty="0" err="1" smtClean="0">
                          <a:latin typeface="PLAN" pitchFamily="2" charset="0"/>
                        </a:rPr>
                        <a:t>VUtIGF</a:t>
                      </a:r>
                      <a:r>
                        <a:rPr lang="en-US" sz="1600" b="1" baseline="0" dirty="0" smtClean="0">
                          <a:latin typeface="PLAN" pitchFamily="2" charset="0"/>
                        </a:rPr>
                        <a:t> SFU?M</a:t>
                      </a:r>
                      <a:endParaRPr lang="en-US" sz="1600" b="1" dirty="0">
                        <a:latin typeface="PLAN" pitchFamily="2" charset="0"/>
                      </a:endParaRPr>
                    </a:p>
                  </a:txBody>
                  <a:tcPr/>
                </a:tc>
              </a:tr>
            </a:tbl>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8229600" cy="487362"/>
          </a:xfrm>
        </p:spPr>
        <p:txBody>
          <a:bodyPr>
            <a:noAutofit/>
          </a:bodyPr>
          <a:lstStyle/>
          <a:p>
            <a:pPr>
              <a:lnSpc>
                <a:spcPct val="150000"/>
              </a:lnSpc>
            </a:pPr>
            <a:r>
              <a:rPr lang="en-US" sz="2800" dirty="0" smtClean="0">
                <a:latin typeface="PLAN" pitchFamily="2" charset="0"/>
              </a:rPr>
              <a:t>,MS;EF ;</a:t>
            </a:r>
            <a:r>
              <a:rPr lang="en-US" sz="2800" dirty="0" err="1" smtClean="0">
                <a:latin typeface="PLAN" pitchFamily="2" charset="0"/>
              </a:rPr>
              <a:t>FDFgI</a:t>
            </a:r>
            <a:r>
              <a:rPr lang="en-US" sz="2800" dirty="0" smtClean="0">
                <a:latin typeface="PLAN" pitchFamily="2" charset="0"/>
              </a:rPr>
              <a:t> R]\*^FLv2014</a:t>
            </a:r>
            <a:br>
              <a:rPr lang="en-US" sz="2800" dirty="0" smtClean="0">
                <a:latin typeface="PLAN" pitchFamily="2" charset="0"/>
              </a:rPr>
            </a:br>
            <a:r>
              <a:rPr lang="en-US" sz="2000" dirty="0" smtClean="0">
                <a:latin typeface="PLAN" pitchFamily="2" charset="0"/>
              </a:rPr>
              <a:t>s33v5|F\</a:t>
            </a:r>
            <a:r>
              <a:rPr lang="en-US" sz="2000" dirty="0" err="1" smtClean="0">
                <a:latin typeface="PLAN" pitchFamily="2" charset="0"/>
              </a:rPr>
              <a:t>lTH</a:t>
            </a:r>
            <a:r>
              <a:rPr lang="en-US" sz="2000" dirty="0" smtClean="0">
                <a:latin typeface="PLAN" pitchFamily="2" charset="0"/>
              </a:rPr>
              <a:t> </a:t>
            </a:r>
            <a:r>
              <a:rPr lang="en-US" sz="2000" dirty="0" err="1" smtClean="0">
                <a:latin typeface="PLAN" pitchFamily="2" charset="0"/>
              </a:rPr>
              <a:t>lJWFG;EF</a:t>
            </a:r>
            <a:r>
              <a:rPr lang="en-US" sz="2000" dirty="0" smtClean="0">
                <a:latin typeface="PLAN" pitchFamily="2" charset="0"/>
              </a:rPr>
              <a:t> DTNFZ </a:t>
            </a:r>
            <a:r>
              <a:rPr lang="en-US" sz="2000" dirty="0" err="1" smtClean="0">
                <a:latin typeface="PLAN" pitchFamily="2" charset="0"/>
              </a:rPr>
              <a:t>lJEFUf</a:t>
            </a:r>
            <a:r>
              <a:rPr lang="en-US" sz="2000" dirty="0" smtClean="0">
                <a:latin typeface="PLAN" pitchFamily="2" charset="0"/>
              </a:rPr>
              <a:t/>
            </a:r>
            <a:br>
              <a:rPr lang="en-US" sz="2000" dirty="0" smtClean="0">
                <a:latin typeface="PLAN" pitchFamily="2" charset="0"/>
              </a:rPr>
            </a:br>
            <a:r>
              <a:rPr lang="en-US" sz="2400" dirty="0" smtClean="0">
                <a:latin typeface="PLAN" pitchFamily="2" charset="0"/>
              </a:rPr>
              <a:t>;FDU|L VF5JF DF*[ </a:t>
            </a:r>
            <a:r>
              <a:rPr lang="en-US" sz="2400" dirty="0" err="1" smtClean="0">
                <a:latin typeface="PLAN" pitchFamily="2" charset="0"/>
              </a:rPr>
              <a:t>SFpg</a:t>
            </a:r>
            <a:r>
              <a:rPr lang="en-US" sz="2400" dirty="0" smtClean="0">
                <a:latin typeface="PLAN" pitchFamily="2" charset="0"/>
              </a:rPr>
              <a:t>*ZGL DTNFG DYSJFZ </a:t>
            </a:r>
            <a:r>
              <a:rPr lang="en-US" sz="2400" dirty="0" err="1" smtClean="0">
                <a:latin typeface="PLAN" pitchFamily="2" charset="0"/>
              </a:rPr>
              <a:t>lJUT</a:t>
            </a:r>
            <a:r>
              <a:rPr lang="en-US" sz="2400" dirty="0" smtClean="0">
                <a:latin typeface="PLAN" pitchFamily="2" charset="0"/>
              </a:rPr>
              <a:t/>
            </a:r>
            <a:br>
              <a:rPr lang="en-US" sz="2400" dirty="0" smtClean="0">
                <a:latin typeface="PLAN" pitchFamily="2" charset="0"/>
              </a:rPr>
            </a:br>
            <a:endParaRPr lang="en-US" sz="2800" dirty="0"/>
          </a:p>
        </p:txBody>
      </p:sp>
      <p:graphicFrame>
        <p:nvGraphicFramePr>
          <p:cNvPr id="4" name="Table 3"/>
          <p:cNvGraphicFramePr>
            <a:graphicFrameLocks noGrp="1"/>
          </p:cNvGraphicFramePr>
          <p:nvPr/>
        </p:nvGraphicFramePr>
        <p:xfrm>
          <a:off x="304800" y="1600200"/>
          <a:ext cx="8458201" cy="3733799"/>
        </p:xfrm>
        <a:graphic>
          <a:graphicData uri="http://schemas.openxmlformats.org/drawingml/2006/table">
            <a:tbl>
              <a:tblPr firstRow="1" bandRow="1">
                <a:tableStyleId>{5C22544A-7EE6-4342-B048-85BDC9FD1C3A}</a:tableStyleId>
              </a:tblPr>
              <a:tblGrid>
                <a:gridCol w="2220278"/>
                <a:gridCol w="1437322"/>
                <a:gridCol w="4800601"/>
              </a:tblGrid>
              <a:tr h="524420">
                <a:tc>
                  <a:txBody>
                    <a:bodyPr/>
                    <a:lstStyle/>
                    <a:p>
                      <a:pPr algn="ctr"/>
                      <a:r>
                        <a:rPr lang="en-US" sz="1600" b="1" dirty="0" smtClean="0">
                          <a:latin typeface="PLAN" pitchFamily="2" charset="0"/>
                        </a:rPr>
                        <a:t>DTNFG DYS G\AZ</a:t>
                      </a:r>
                      <a:endParaRPr lang="en-US" sz="1600" b="1" dirty="0">
                        <a:latin typeface="PLAN" pitchFamily="2" charset="0"/>
                      </a:endParaRPr>
                    </a:p>
                  </a:txBody>
                  <a:tcPr/>
                </a:tc>
                <a:tc>
                  <a:txBody>
                    <a:bodyPr/>
                    <a:lstStyle/>
                    <a:p>
                      <a:r>
                        <a:rPr lang="en-US" sz="1600" b="1" dirty="0" err="1" smtClean="0">
                          <a:latin typeface="PLAN" pitchFamily="2" charset="0"/>
                        </a:rPr>
                        <a:t>SFpg</a:t>
                      </a:r>
                      <a:r>
                        <a:rPr lang="en-US" sz="1600" b="1" dirty="0" smtClean="0">
                          <a:latin typeface="PLAN" pitchFamily="2" charset="0"/>
                        </a:rPr>
                        <a:t>*Z G\AZ</a:t>
                      </a:r>
                      <a:endParaRPr lang="en-US" sz="1600" b="1" dirty="0">
                        <a:latin typeface="PLAN" pitchFamily="2" charset="0"/>
                      </a:endParaRPr>
                    </a:p>
                  </a:txBody>
                  <a:tcPr/>
                </a:tc>
                <a:tc>
                  <a:txBody>
                    <a:bodyPr/>
                    <a:lstStyle/>
                    <a:p>
                      <a:r>
                        <a:rPr lang="en-US" sz="1600" b="1" dirty="0" smtClean="0">
                          <a:latin typeface="PLAN" pitchFamily="2" charset="0"/>
                        </a:rPr>
                        <a:t>5ZT VF5JFGL ;FDU|L </a:t>
                      </a:r>
                      <a:r>
                        <a:rPr lang="en-US" sz="1600" b="1" dirty="0" err="1" smtClean="0">
                          <a:latin typeface="PLAN" pitchFamily="2" charset="0"/>
                        </a:rPr>
                        <a:t>lJUT</a:t>
                      </a:r>
                      <a:endParaRPr lang="en-US" sz="1600" b="1" dirty="0">
                        <a:latin typeface="PLAN" pitchFamily="2" charset="0"/>
                      </a:endParaRPr>
                    </a:p>
                  </a:txBody>
                  <a:tcPr/>
                </a:tc>
              </a:tr>
              <a:tr h="524420">
                <a:tc rowSpan="4">
                  <a:txBody>
                    <a:bodyPr/>
                    <a:lstStyle/>
                    <a:p>
                      <a:pPr algn="ctr"/>
                      <a:endParaRPr lang="en-US" sz="1600" b="1" dirty="0" smtClean="0">
                        <a:latin typeface="PLAN" pitchFamily="2" charset="0"/>
                      </a:endParaRPr>
                    </a:p>
                    <a:p>
                      <a:pPr algn="ctr"/>
                      <a:endParaRPr lang="en-US" sz="1600" b="1" dirty="0" smtClean="0">
                        <a:latin typeface="PLAN" pitchFamily="2" charset="0"/>
                      </a:endParaRPr>
                    </a:p>
                    <a:p>
                      <a:pPr algn="ctr"/>
                      <a:endParaRPr lang="en-US" sz="1600" b="1" dirty="0" smtClean="0">
                        <a:latin typeface="PLAN" pitchFamily="2" charset="0"/>
                      </a:endParaRPr>
                    </a:p>
                    <a:p>
                      <a:pPr algn="ctr"/>
                      <a:endParaRPr lang="en-US" sz="1600" b="1" dirty="0" smtClean="0">
                        <a:latin typeface="PLAN" pitchFamily="2" charset="0"/>
                      </a:endParaRPr>
                    </a:p>
                    <a:p>
                      <a:pPr algn="ctr"/>
                      <a:r>
                        <a:rPr lang="en-US" sz="1600" b="1" dirty="0" smtClean="0">
                          <a:latin typeface="PLAN" pitchFamily="2" charset="0"/>
                        </a:rPr>
                        <a:t>201 YL 240</a:t>
                      </a:r>
                      <a:endParaRPr lang="en-US" sz="1600" b="1" dirty="0">
                        <a:latin typeface="PLAN" pitchFamily="2" charset="0"/>
                      </a:endParaRPr>
                    </a:p>
                  </a:txBody>
                  <a:tcPr/>
                </a:tc>
                <a:tc>
                  <a:txBody>
                    <a:bodyPr/>
                    <a:lstStyle/>
                    <a:p>
                      <a:r>
                        <a:rPr lang="en-US" sz="1600" b="1" dirty="0" smtClean="0">
                          <a:latin typeface="PLAN" pitchFamily="2" charset="0"/>
                        </a:rPr>
                        <a:t>6vV[</a:t>
                      </a:r>
                      <a:endParaRPr lang="en-US" sz="1600" b="1" dirty="0">
                        <a:latin typeface="PLAN" pitchFamily="2" charset="0"/>
                      </a:endParaRPr>
                    </a:p>
                  </a:txBody>
                  <a:tcPr/>
                </a:tc>
                <a:tc>
                  <a:txBody>
                    <a:bodyPr/>
                    <a:lstStyle/>
                    <a:p>
                      <a:r>
                        <a:rPr lang="en-US" sz="1600" b="1" dirty="0" smtClean="0">
                          <a:latin typeface="PLAN" pitchFamily="2" charset="0"/>
                        </a:rPr>
                        <a:t>1. P.JL.V[D TYF T[GL ;FY[GF SJZM</a:t>
                      </a:r>
                      <a:endParaRPr lang="en-US" sz="1600" b="1" dirty="0">
                        <a:latin typeface="PLAN" pitchFamily="2" charset="0"/>
                      </a:endParaRPr>
                    </a:p>
                  </a:txBody>
                  <a:tcPr/>
                </a:tc>
              </a:tr>
              <a:tr h="524420">
                <a:tc vMerge="1">
                  <a:txBody>
                    <a:bodyPr/>
                    <a:lstStyle/>
                    <a:p>
                      <a:endParaRPr lang="en-US" dirty="0">
                        <a:latin typeface="PLAN" pitchFamily="2" charset="0"/>
                      </a:endParaRPr>
                    </a:p>
                  </a:txBody>
                  <a:tcPr/>
                </a:tc>
                <a:tc>
                  <a:txBody>
                    <a:bodyPr/>
                    <a:lstStyle/>
                    <a:p>
                      <a:r>
                        <a:rPr lang="en-US" sz="1600" b="1" dirty="0" smtClean="0">
                          <a:latin typeface="PLAN" pitchFamily="2" charset="0"/>
                        </a:rPr>
                        <a:t>6vAL</a:t>
                      </a:r>
                      <a:endParaRPr lang="en-US" sz="1600" b="1" dirty="0">
                        <a:latin typeface="PLAN" pitchFamily="2" charset="0"/>
                      </a:endParaRPr>
                    </a:p>
                  </a:txBody>
                  <a:tcPr/>
                </a:tc>
                <a:tc>
                  <a:txBody>
                    <a:bodyPr/>
                    <a:lstStyle/>
                    <a:p>
                      <a:r>
                        <a:rPr lang="en-US" sz="1600" b="1" dirty="0" smtClean="0">
                          <a:latin typeface="PLAN" pitchFamily="2" charset="0"/>
                        </a:rPr>
                        <a:t>1. 5|YD 5[S[*</a:t>
                      </a:r>
                      <a:r>
                        <a:rPr lang="en-US" sz="1600" b="1" dirty="0" err="1" smtClean="0">
                          <a:latin typeface="PLAN" pitchFamily="2" charset="0"/>
                        </a:rPr>
                        <a:t>vJ</a:t>
                      </a:r>
                      <a:r>
                        <a:rPr lang="en-US" sz="1600" b="1" dirty="0" smtClean="0">
                          <a:latin typeface="PLAN" pitchFamily="2" charset="0"/>
                        </a:rPr>
                        <a:t>{</a:t>
                      </a:r>
                      <a:r>
                        <a:rPr lang="en-US" sz="1600" b="1" dirty="0" err="1" smtClean="0">
                          <a:latin typeface="PLAN" pitchFamily="2" charset="0"/>
                        </a:rPr>
                        <a:t>WFlGS</a:t>
                      </a:r>
                      <a:r>
                        <a:rPr lang="en-US" sz="1600" b="1" dirty="0" smtClean="0">
                          <a:latin typeface="PLAN" pitchFamily="2" charset="0"/>
                        </a:rPr>
                        <a:t> </a:t>
                      </a:r>
                      <a:r>
                        <a:rPr lang="en-US" sz="1600" b="1" dirty="0" err="1" smtClean="0">
                          <a:latin typeface="PLAN" pitchFamily="2" charset="0"/>
                        </a:rPr>
                        <a:t>SJZMs,L,F</a:t>
                      </a:r>
                      <a:r>
                        <a:rPr lang="en-US" sz="1600" b="1" baseline="0" dirty="0" smtClean="0">
                          <a:latin typeface="PLAN" pitchFamily="2" charset="0"/>
                        </a:rPr>
                        <a:t> S,ZG]\ ;L,A\W </a:t>
                      </a:r>
                      <a:r>
                        <a:rPr lang="en-US" sz="1600" b="1" baseline="0" dirty="0" err="1" smtClean="0">
                          <a:latin typeface="PLAN" pitchFamily="2" charset="0"/>
                        </a:rPr>
                        <a:t>SJZf</a:t>
                      </a:r>
                      <a:endParaRPr lang="en-US" sz="1600" b="1" dirty="0">
                        <a:latin typeface="PLAN" pitchFamily="2" charset="0"/>
                      </a:endParaRPr>
                    </a:p>
                  </a:txBody>
                  <a:tcPr/>
                </a:tc>
              </a:tr>
              <a:tr h="1636119">
                <a:tc vMerge="1">
                  <a:txBody>
                    <a:bodyPr/>
                    <a:lstStyle/>
                    <a:p>
                      <a:endParaRPr lang="en-US" dirty="0">
                        <a:latin typeface="PLAN" pitchFamily="2" charset="0"/>
                      </a:endParaRPr>
                    </a:p>
                  </a:txBody>
                  <a:tcPr/>
                </a:tc>
                <a:tc>
                  <a:txBody>
                    <a:bodyPr/>
                    <a:lstStyle/>
                    <a:p>
                      <a:r>
                        <a:rPr lang="en-US" sz="1600" b="1" dirty="0" smtClean="0">
                          <a:latin typeface="PLAN" pitchFamily="2" charset="0"/>
                        </a:rPr>
                        <a:t>6v;L</a:t>
                      </a:r>
                      <a:endParaRPr lang="en-US" sz="1600" b="1" dirty="0">
                        <a:latin typeface="PLAN" pitchFamily="2" charset="0"/>
                      </a:endParaRPr>
                    </a:p>
                  </a:txBody>
                  <a:tcPr/>
                </a:tc>
                <a:tc>
                  <a:txBody>
                    <a:bodyPr/>
                    <a:lstStyle/>
                    <a:p>
                      <a:pPr>
                        <a:lnSpc>
                          <a:spcPct val="150000"/>
                        </a:lnSpc>
                      </a:pPr>
                      <a:r>
                        <a:rPr lang="en-US" sz="1600" b="1" dirty="0" smtClean="0">
                          <a:latin typeface="PLAN" pitchFamily="2" charset="0"/>
                        </a:rPr>
                        <a:t>1. ALH] 5[S[*</a:t>
                      </a:r>
                      <a:r>
                        <a:rPr lang="en-US" sz="1600" b="1" dirty="0" err="1" smtClean="0">
                          <a:latin typeface="PLAN" pitchFamily="2" charset="0"/>
                        </a:rPr>
                        <a:t>vlAG</a:t>
                      </a:r>
                      <a:r>
                        <a:rPr lang="en-US" sz="1600" b="1" baseline="0" dirty="0" smtClean="0">
                          <a:latin typeface="PLAN" pitchFamily="2" charset="0"/>
                        </a:rPr>
                        <a:t> J{</a:t>
                      </a:r>
                      <a:r>
                        <a:rPr lang="en-US" sz="1600" b="1" baseline="0" dirty="0" err="1" smtClean="0">
                          <a:latin typeface="PLAN" pitchFamily="2" charset="0"/>
                        </a:rPr>
                        <a:t>WFlGS</a:t>
                      </a:r>
                      <a:r>
                        <a:rPr lang="en-US" sz="1600" b="1" baseline="0" dirty="0" smtClean="0">
                          <a:latin typeface="PLAN" pitchFamily="2" charset="0"/>
                        </a:rPr>
                        <a:t> SJZMs5L?F S,ZG]\ A\W SZ[, </a:t>
                      </a:r>
                      <a:r>
                        <a:rPr lang="en-US" sz="1600" b="1" baseline="0" dirty="0" err="1" smtClean="0">
                          <a:latin typeface="PLAN" pitchFamily="2" charset="0"/>
                        </a:rPr>
                        <a:t>SJZf</a:t>
                      </a:r>
                      <a:endParaRPr lang="en-US" sz="1600" b="1" baseline="0" dirty="0" smtClean="0">
                        <a:latin typeface="PLAN" pitchFamily="2" charset="0"/>
                      </a:endParaRPr>
                    </a:p>
                    <a:p>
                      <a:pPr>
                        <a:lnSpc>
                          <a:spcPct val="150000"/>
                        </a:lnSpc>
                      </a:pPr>
                      <a:r>
                        <a:rPr lang="en-US" sz="1600" b="1" baseline="0" dirty="0" smtClean="0">
                          <a:latin typeface="PLAN" pitchFamily="2" charset="0"/>
                        </a:rPr>
                        <a:t>2. +LH] 5[S[*</a:t>
                      </a:r>
                      <a:r>
                        <a:rPr lang="en-US" sz="1600" b="1" baseline="0" dirty="0" err="1" smtClean="0">
                          <a:latin typeface="PLAN" pitchFamily="2" charset="0"/>
                        </a:rPr>
                        <a:t>vVgI</a:t>
                      </a:r>
                      <a:r>
                        <a:rPr lang="en-US" sz="1600" b="1" baseline="0" dirty="0" smtClean="0">
                          <a:latin typeface="PLAN" pitchFamily="2" charset="0"/>
                        </a:rPr>
                        <a:t> RLH J:T]</a:t>
                      </a:r>
                      <a:r>
                        <a:rPr lang="en-US" sz="1600" b="1" baseline="0" dirty="0" err="1" smtClean="0">
                          <a:latin typeface="PLAN" pitchFamily="2" charset="0"/>
                        </a:rPr>
                        <a:t>VMsBFBL</a:t>
                      </a:r>
                      <a:r>
                        <a:rPr lang="en-US" sz="1600" b="1" baseline="0" dirty="0" smtClean="0">
                          <a:latin typeface="PLAN" pitchFamily="2" charset="0"/>
                        </a:rPr>
                        <a:t> S,ZG] </a:t>
                      </a:r>
                      <a:r>
                        <a:rPr lang="en-US" sz="1600" b="1" baseline="0" dirty="0" err="1" smtClean="0">
                          <a:latin typeface="PLAN" pitchFamily="2" charset="0"/>
                        </a:rPr>
                        <a:t>SJZf</a:t>
                      </a:r>
                      <a:endParaRPr lang="en-US" sz="1600" b="1" baseline="0" dirty="0" smtClean="0">
                        <a:latin typeface="PLAN" pitchFamily="2" charset="0"/>
                      </a:endParaRPr>
                    </a:p>
                    <a:p>
                      <a:pPr>
                        <a:lnSpc>
                          <a:spcPct val="150000"/>
                        </a:lnSpc>
                      </a:pPr>
                      <a:r>
                        <a:rPr lang="en-US" sz="1600" b="1" baseline="0" dirty="0" smtClean="0">
                          <a:latin typeface="PLAN" pitchFamily="2" charset="0"/>
                        </a:rPr>
                        <a:t>3. RMY] 5[S[*</a:t>
                      </a:r>
                      <a:r>
                        <a:rPr lang="en-US" sz="1600" b="1" baseline="0" dirty="0" err="1" smtClean="0">
                          <a:latin typeface="PLAN" pitchFamily="2" charset="0"/>
                        </a:rPr>
                        <a:t>vJW</a:t>
                      </a:r>
                      <a:r>
                        <a:rPr lang="en-US" sz="1600" b="1" baseline="0" dirty="0" smtClean="0">
                          <a:latin typeface="PLAN" pitchFamily="2" charset="0"/>
                        </a:rPr>
                        <a:t>[,L ;FDU|L</a:t>
                      </a:r>
                      <a:endParaRPr lang="en-US" sz="1600" b="1" dirty="0">
                        <a:latin typeface="PLAN" pitchFamily="2" charset="0"/>
                      </a:endParaRPr>
                    </a:p>
                  </a:txBody>
                  <a:tcPr/>
                </a:tc>
              </a:tr>
              <a:tr h="524420">
                <a:tc vMerge="1">
                  <a:txBody>
                    <a:bodyPr/>
                    <a:lstStyle/>
                    <a:p>
                      <a:endParaRPr lang="en-US" dirty="0">
                        <a:latin typeface="PLAN" pitchFamily="2" charset="0"/>
                      </a:endParaRPr>
                    </a:p>
                  </a:txBody>
                  <a:tcPr/>
                </a:tc>
                <a:tc>
                  <a:txBody>
                    <a:bodyPr/>
                    <a:lstStyle/>
                    <a:p>
                      <a:r>
                        <a:rPr lang="en-US" sz="1600" b="1" dirty="0" smtClean="0">
                          <a:latin typeface="PLAN" pitchFamily="2" charset="0"/>
                        </a:rPr>
                        <a:t>8vV[O</a:t>
                      </a:r>
                      <a:endParaRPr lang="en-US" sz="1600" b="1" dirty="0">
                        <a:latin typeface="PLAN" pitchFamily="2" charset="0"/>
                      </a:endParaRPr>
                    </a:p>
                  </a:txBody>
                  <a:tcPr/>
                </a:tc>
                <a:tc>
                  <a:txBody>
                    <a:bodyPr/>
                    <a:lstStyle/>
                    <a:p>
                      <a:r>
                        <a:rPr lang="en-US" sz="1600" b="1" dirty="0" smtClean="0">
                          <a:latin typeface="PLAN" pitchFamily="2" charset="0"/>
                        </a:rPr>
                        <a:t>1. 5F\RD] 5[S[*</a:t>
                      </a:r>
                      <a:r>
                        <a:rPr lang="en-US" sz="1600" b="1" dirty="0" err="1" smtClean="0">
                          <a:latin typeface="PLAN" pitchFamily="2" charset="0"/>
                        </a:rPr>
                        <a:t>s;O</a:t>
                      </a:r>
                      <a:r>
                        <a:rPr lang="en-US" sz="1600" b="1" dirty="0" smtClean="0">
                          <a:latin typeface="PLAN" pitchFamily="2" charset="0"/>
                        </a:rPr>
                        <a:t>[N</a:t>
                      </a:r>
                      <a:r>
                        <a:rPr lang="en-US" sz="1600" b="1" baseline="0" dirty="0" smtClean="0">
                          <a:latin typeface="PLAN" pitchFamily="2" charset="0"/>
                        </a:rPr>
                        <a:t> </a:t>
                      </a:r>
                      <a:r>
                        <a:rPr lang="en-US" sz="1600" b="1" baseline="0" dirty="0" err="1" smtClean="0">
                          <a:latin typeface="PLAN" pitchFamily="2" charset="0"/>
                        </a:rPr>
                        <a:t>SJZf</a:t>
                      </a:r>
                      <a:r>
                        <a:rPr lang="en-US" sz="1600" b="1" baseline="0" dirty="0" smtClean="0">
                          <a:latin typeface="PLAN" pitchFamily="2" charset="0"/>
                        </a:rPr>
                        <a:t> )FIZL TYF </a:t>
                      </a:r>
                      <a:r>
                        <a:rPr lang="en-US" sz="1600" b="1" baseline="0" dirty="0" err="1" smtClean="0">
                          <a:latin typeface="PLAN" pitchFamily="2" charset="0"/>
                        </a:rPr>
                        <a:t>VgI</a:t>
                      </a:r>
                      <a:r>
                        <a:rPr lang="en-US" sz="1600" b="1" baseline="0" dirty="0" smtClean="0">
                          <a:latin typeface="PLAN" pitchFamily="2" charset="0"/>
                        </a:rPr>
                        <a:t> </a:t>
                      </a:r>
                      <a:r>
                        <a:rPr lang="en-US" sz="1600" b="1" baseline="0" dirty="0" err="1" smtClean="0">
                          <a:latin typeface="PLAN" pitchFamily="2" charset="0"/>
                        </a:rPr>
                        <a:t>VUtIGF</a:t>
                      </a:r>
                      <a:r>
                        <a:rPr lang="en-US" sz="1600" b="1" baseline="0" dirty="0" smtClean="0">
                          <a:latin typeface="PLAN" pitchFamily="2" charset="0"/>
                        </a:rPr>
                        <a:t> SFU?M</a:t>
                      </a:r>
                      <a:endParaRPr lang="en-US" sz="1600" b="1" dirty="0">
                        <a:latin typeface="PLAN" pitchFamily="2" charset="0"/>
                      </a:endParaRPr>
                    </a:p>
                  </a:txBody>
                  <a:tcPr/>
                </a:tc>
              </a:tr>
            </a:tbl>
          </a:graphicData>
        </a:graphic>
      </p:graphicFrame>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Users\User\Downloads\New Doc 88_1.jpg"/>
          <p:cNvPicPr>
            <a:picLocks noChangeAspect="1" noChangeArrowheads="1"/>
          </p:cNvPicPr>
          <p:nvPr/>
        </p:nvPicPr>
        <p:blipFill>
          <a:blip r:embed="rId2" cstate="print"/>
          <a:srcRect/>
          <a:stretch>
            <a:fillRect/>
          </a:stretch>
        </p:blipFill>
        <p:spPr bwMode="auto">
          <a:xfrm>
            <a:off x="1428728" y="0"/>
            <a:ext cx="6340123" cy="6858000"/>
          </a:xfrm>
          <a:prstGeom prst="rect">
            <a:avLst/>
          </a:prstGeom>
          <a:noFill/>
        </p:spPr>
      </p:pic>
    </p:spTree>
    <p:extLst>
      <p:ext uri="{BB962C8B-B14F-4D97-AF65-F5344CB8AC3E}">
        <p14:creationId xmlns:p14="http://schemas.microsoft.com/office/powerpoint/2010/main" xmlns="" val="227888538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8229600" cy="487362"/>
          </a:xfrm>
        </p:spPr>
        <p:txBody>
          <a:bodyPr>
            <a:normAutofit fontScale="90000"/>
          </a:bodyPr>
          <a:lstStyle/>
          <a:p>
            <a:pPr>
              <a:lnSpc>
                <a:spcPct val="150000"/>
              </a:lnSpc>
            </a:pPr>
            <a:r>
              <a:rPr lang="en-US" sz="3100" dirty="0" smtClean="0">
                <a:latin typeface="PLAN" pitchFamily="2" charset="0"/>
              </a:rPr>
              <a:t>,MS;EF ;</a:t>
            </a:r>
            <a:r>
              <a:rPr lang="en-US" sz="3100" dirty="0" err="1" smtClean="0">
                <a:latin typeface="PLAN" pitchFamily="2" charset="0"/>
              </a:rPr>
              <a:t>FDFgI</a:t>
            </a:r>
            <a:r>
              <a:rPr lang="en-US" sz="3100" dirty="0" smtClean="0">
                <a:latin typeface="PLAN" pitchFamily="2" charset="0"/>
              </a:rPr>
              <a:t> R]\*^FLv2014</a:t>
            </a:r>
            <a:br>
              <a:rPr lang="en-US" sz="3100" dirty="0" smtClean="0">
                <a:latin typeface="PLAN" pitchFamily="2" charset="0"/>
              </a:rPr>
            </a:br>
            <a:r>
              <a:rPr lang="en-US" sz="2200" dirty="0" smtClean="0">
                <a:latin typeface="PLAN" pitchFamily="2" charset="0"/>
              </a:rPr>
              <a:t>s33v5|F\</a:t>
            </a:r>
            <a:r>
              <a:rPr lang="en-US" sz="2200" dirty="0" err="1" smtClean="0">
                <a:latin typeface="PLAN" pitchFamily="2" charset="0"/>
              </a:rPr>
              <a:t>lTH</a:t>
            </a:r>
            <a:r>
              <a:rPr lang="en-US" sz="2200" dirty="0" smtClean="0">
                <a:latin typeface="PLAN" pitchFamily="2" charset="0"/>
              </a:rPr>
              <a:t> </a:t>
            </a:r>
            <a:r>
              <a:rPr lang="en-US" sz="2200" dirty="0" err="1" smtClean="0">
                <a:latin typeface="PLAN" pitchFamily="2" charset="0"/>
              </a:rPr>
              <a:t>lJWFG;EF</a:t>
            </a:r>
            <a:r>
              <a:rPr lang="en-US" sz="2200" dirty="0" smtClean="0">
                <a:latin typeface="PLAN" pitchFamily="2" charset="0"/>
              </a:rPr>
              <a:t> DTNFZ </a:t>
            </a:r>
            <a:r>
              <a:rPr lang="en-US" sz="2200" dirty="0" err="1" smtClean="0">
                <a:latin typeface="PLAN" pitchFamily="2" charset="0"/>
              </a:rPr>
              <a:t>lJEFUf</a:t>
            </a:r>
            <a:r>
              <a:rPr lang="en-US" sz="3100" dirty="0" smtClean="0">
                <a:latin typeface="PLAN" pitchFamily="2" charset="0"/>
              </a:rPr>
              <a:t/>
            </a:r>
            <a:br>
              <a:rPr lang="en-US" sz="3100" dirty="0" smtClean="0">
                <a:latin typeface="PLAN" pitchFamily="2" charset="0"/>
              </a:rPr>
            </a:br>
            <a:r>
              <a:rPr lang="en-US" sz="2700" dirty="0" smtClean="0">
                <a:latin typeface="PLAN" pitchFamily="2" charset="0"/>
              </a:rPr>
              <a:t>;FDU|L VF5JF DF*[ </a:t>
            </a:r>
            <a:r>
              <a:rPr lang="en-US" sz="2700" dirty="0" err="1" smtClean="0">
                <a:latin typeface="PLAN" pitchFamily="2" charset="0"/>
              </a:rPr>
              <a:t>SFpg</a:t>
            </a:r>
            <a:r>
              <a:rPr lang="en-US" sz="2700" dirty="0" smtClean="0">
                <a:latin typeface="PLAN" pitchFamily="2" charset="0"/>
              </a:rPr>
              <a:t>*ZGL DTNFG DYSJFZ </a:t>
            </a:r>
            <a:r>
              <a:rPr lang="en-US" sz="2700" dirty="0" err="1" smtClean="0">
                <a:latin typeface="PLAN" pitchFamily="2" charset="0"/>
              </a:rPr>
              <a:t>lJUT</a:t>
            </a:r>
            <a:r>
              <a:rPr lang="en-US" sz="7300" dirty="0" smtClean="0">
                <a:latin typeface="PLAN" pitchFamily="2" charset="0"/>
              </a:rPr>
              <a:t/>
            </a:r>
            <a:br>
              <a:rPr lang="en-US" sz="7300" dirty="0" smtClean="0">
                <a:latin typeface="PLAN" pitchFamily="2" charset="0"/>
              </a:rPr>
            </a:br>
            <a:endParaRPr lang="en-US" dirty="0"/>
          </a:p>
        </p:txBody>
      </p:sp>
      <p:sp>
        <p:nvSpPr>
          <p:cNvPr id="3" name="Content Placeholder 2"/>
          <p:cNvSpPr>
            <a:spLocks noGrp="1"/>
          </p:cNvSpPr>
          <p:nvPr>
            <p:ph idx="1"/>
          </p:nvPr>
        </p:nvSpPr>
        <p:spPr>
          <a:xfrm>
            <a:off x="-1752600" y="685799"/>
            <a:ext cx="762000" cy="228601"/>
          </a:xfrm>
        </p:spPr>
        <p:txBody>
          <a:bodyPr>
            <a:normAutofit fontScale="47500" lnSpcReduction="20000"/>
          </a:bodyPr>
          <a:lstStyle/>
          <a:p>
            <a:pPr algn="ctr">
              <a:buNone/>
            </a:pPr>
            <a:endParaRPr lang="en-US" sz="2400" dirty="0">
              <a:latin typeface="PLAN" pitchFamily="2" charset="0"/>
            </a:endParaRPr>
          </a:p>
        </p:txBody>
      </p:sp>
      <p:graphicFrame>
        <p:nvGraphicFramePr>
          <p:cNvPr id="4" name="Table 3"/>
          <p:cNvGraphicFramePr>
            <a:graphicFrameLocks noGrp="1"/>
          </p:cNvGraphicFramePr>
          <p:nvPr/>
        </p:nvGraphicFramePr>
        <p:xfrm>
          <a:off x="228600" y="1524000"/>
          <a:ext cx="8458201" cy="3886640"/>
        </p:xfrm>
        <a:graphic>
          <a:graphicData uri="http://schemas.openxmlformats.org/drawingml/2006/table">
            <a:tbl>
              <a:tblPr firstRow="1" bandRow="1">
                <a:tableStyleId>{5C22544A-7EE6-4342-B048-85BDC9FD1C3A}</a:tableStyleId>
              </a:tblPr>
              <a:tblGrid>
                <a:gridCol w="2220278"/>
                <a:gridCol w="1437322"/>
                <a:gridCol w="4800601"/>
              </a:tblGrid>
              <a:tr h="610040">
                <a:tc>
                  <a:txBody>
                    <a:bodyPr/>
                    <a:lstStyle/>
                    <a:p>
                      <a:pPr algn="ctr"/>
                      <a:r>
                        <a:rPr lang="en-US" sz="1600" b="1" dirty="0" smtClean="0">
                          <a:latin typeface="PLAN" pitchFamily="2" charset="0"/>
                        </a:rPr>
                        <a:t>DTNFG DYS G\AZ</a:t>
                      </a:r>
                      <a:endParaRPr lang="en-US" sz="1600" b="1" dirty="0">
                        <a:latin typeface="PLAN" pitchFamily="2" charset="0"/>
                      </a:endParaRPr>
                    </a:p>
                  </a:txBody>
                  <a:tcPr/>
                </a:tc>
                <a:tc>
                  <a:txBody>
                    <a:bodyPr/>
                    <a:lstStyle/>
                    <a:p>
                      <a:r>
                        <a:rPr lang="en-US" sz="1600" b="1" dirty="0" err="1" smtClean="0">
                          <a:latin typeface="PLAN" pitchFamily="2" charset="0"/>
                        </a:rPr>
                        <a:t>SFpg</a:t>
                      </a:r>
                      <a:r>
                        <a:rPr lang="en-US" sz="1600" b="1" dirty="0" smtClean="0">
                          <a:latin typeface="PLAN" pitchFamily="2" charset="0"/>
                        </a:rPr>
                        <a:t>*Z G\AZ</a:t>
                      </a:r>
                      <a:endParaRPr lang="en-US" sz="1600" b="1" dirty="0">
                        <a:latin typeface="PLAN" pitchFamily="2" charset="0"/>
                      </a:endParaRPr>
                    </a:p>
                  </a:txBody>
                  <a:tcPr/>
                </a:tc>
                <a:tc>
                  <a:txBody>
                    <a:bodyPr/>
                    <a:lstStyle/>
                    <a:p>
                      <a:r>
                        <a:rPr lang="en-US" sz="1600" b="1" dirty="0" smtClean="0">
                          <a:latin typeface="PLAN" pitchFamily="2" charset="0"/>
                        </a:rPr>
                        <a:t>5ZT VF5JFGL ;FDU|L </a:t>
                      </a:r>
                      <a:r>
                        <a:rPr lang="en-US" sz="1600" b="1" dirty="0" err="1" smtClean="0">
                          <a:latin typeface="PLAN" pitchFamily="2" charset="0"/>
                        </a:rPr>
                        <a:t>lJUT</a:t>
                      </a:r>
                      <a:endParaRPr lang="en-US" sz="1600" b="1" dirty="0">
                        <a:latin typeface="PLAN" pitchFamily="2" charset="0"/>
                      </a:endParaRPr>
                    </a:p>
                  </a:txBody>
                  <a:tcPr/>
                </a:tc>
              </a:tr>
              <a:tr h="610040">
                <a:tc rowSpan="4">
                  <a:txBody>
                    <a:bodyPr/>
                    <a:lstStyle/>
                    <a:p>
                      <a:pPr algn="ctr"/>
                      <a:endParaRPr lang="en-US" sz="1600" b="1" dirty="0" smtClean="0">
                        <a:latin typeface="PLAN" pitchFamily="2" charset="0"/>
                      </a:endParaRPr>
                    </a:p>
                    <a:p>
                      <a:pPr algn="ctr"/>
                      <a:endParaRPr lang="en-US" sz="1600" b="1" dirty="0" smtClean="0">
                        <a:latin typeface="PLAN" pitchFamily="2" charset="0"/>
                      </a:endParaRPr>
                    </a:p>
                    <a:p>
                      <a:pPr algn="ctr"/>
                      <a:endParaRPr lang="en-US" sz="1600" b="1" dirty="0" smtClean="0">
                        <a:latin typeface="PLAN" pitchFamily="2" charset="0"/>
                      </a:endParaRPr>
                    </a:p>
                    <a:p>
                      <a:pPr algn="ctr"/>
                      <a:endParaRPr lang="en-US" sz="1600" b="1" dirty="0" smtClean="0">
                        <a:latin typeface="PLAN" pitchFamily="2" charset="0"/>
                      </a:endParaRPr>
                    </a:p>
                    <a:p>
                      <a:pPr algn="ctr"/>
                      <a:r>
                        <a:rPr lang="en-US" sz="1600" b="1" dirty="0" smtClean="0">
                          <a:latin typeface="PLAN" pitchFamily="2" charset="0"/>
                        </a:rPr>
                        <a:t>241 YL 275</a:t>
                      </a:r>
                      <a:endParaRPr lang="en-US" sz="1600" b="1" dirty="0">
                        <a:latin typeface="PLAN" pitchFamily="2" charset="0"/>
                      </a:endParaRPr>
                    </a:p>
                  </a:txBody>
                  <a:tcPr/>
                </a:tc>
                <a:tc>
                  <a:txBody>
                    <a:bodyPr/>
                    <a:lstStyle/>
                    <a:p>
                      <a:r>
                        <a:rPr lang="en-US" sz="1600" b="1" dirty="0" smtClean="0">
                          <a:latin typeface="PLAN" pitchFamily="2" charset="0"/>
                        </a:rPr>
                        <a:t>7vV[</a:t>
                      </a:r>
                      <a:endParaRPr lang="en-US" sz="1600" b="1" dirty="0">
                        <a:latin typeface="PLAN" pitchFamily="2" charset="0"/>
                      </a:endParaRPr>
                    </a:p>
                  </a:txBody>
                  <a:tcPr/>
                </a:tc>
                <a:tc>
                  <a:txBody>
                    <a:bodyPr/>
                    <a:lstStyle/>
                    <a:p>
                      <a:r>
                        <a:rPr lang="en-US" sz="1600" b="1" dirty="0" smtClean="0">
                          <a:latin typeface="PLAN" pitchFamily="2" charset="0"/>
                        </a:rPr>
                        <a:t>1. P.JL.V[D TYF T[GL ;FY[GF SJZM</a:t>
                      </a:r>
                      <a:endParaRPr lang="en-US" sz="1600" b="1" dirty="0">
                        <a:latin typeface="PLAN" pitchFamily="2" charset="0"/>
                      </a:endParaRPr>
                    </a:p>
                  </a:txBody>
                  <a:tcPr/>
                </a:tc>
              </a:tr>
              <a:tr h="610040">
                <a:tc vMerge="1">
                  <a:txBody>
                    <a:bodyPr/>
                    <a:lstStyle/>
                    <a:p>
                      <a:endParaRPr lang="en-US" dirty="0">
                        <a:latin typeface="PLAN" pitchFamily="2" charset="0"/>
                      </a:endParaRPr>
                    </a:p>
                  </a:txBody>
                  <a:tcPr/>
                </a:tc>
                <a:tc>
                  <a:txBody>
                    <a:bodyPr/>
                    <a:lstStyle/>
                    <a:p>
                      <a:r>
                        <a:rPr lang="en-US" sz="1600" b="1" dirty="0" smtClean="0">
                          <a:latin typeface="PLAN" pitchFamily="2" charset="0"/>
                        </a:rPr>
                        <a:t>7vAL</a:t>
                      </a:r>
                      <a:endParaRPr lang="en-US" sz="1600" b="1" dirty="0">
                        <a:latin typeface="PLAN" pitchFamily="2" charset="0"/>
                      </a:endParaRPr>
                    </a:p>
                  </a:txBody>
                  <a:tcPr/>
                </a:tc>
                <a:tc>
                  <a:txBody>
                    <a:bodyPr/>
                    <a:lstStyle/>
                    <a:p>
                      <a:r>
                        <a:rPr lang="en-US" sz="1600" b="1" dirty="0" smtClean="0">
                          <a:latin typeface="PLAN" pitchFamily="2" charset="0"/>
                        </a:rPr>
                        <a:t>1. 5|YD 5[S[*</a:t>
                      </a:r>
                      <a:r>
                        <a:rPr lang="en-US" sz="1600" b="1" dirty="0" err="1" smtClean="0">
                          <a:latin typeface="PLAN" pitchFamily="2" charset="0"/>
                        </a:rPr>
                        <a:t>vJ</a:t>
                      </a:r>
                      <a:r>
                        <a:rPr lang="en-US" sz="1600" b="1" dirty="0" smtClean="0">
                          <a:latin typeface="PLAN" pitchFamily="2" charset="0"/>
                        </a:rPr>
                        <a:t>{</a:t>
                      </a:r>
                      <a:r>
                        <a:rPr lang="en-US" sz="1600" b="1" dirty="0" err="1" smtClean="0">
                          <a:latin typeface="PLAN" pitchFamily="2" charset="0"/>
                        </a:rPr>
                        <a:t>WFlGS</a:t>
                      </a:r>
                      <a:r>
                        <a:rPr lang="en-US" sz="1600" b="1" dirty="0" smtClean="0">
                          <a:latin typeface="PLAN" pitchFamily="2" charset="0"/>
                        </a:rPr>
                        <a:t> </a:t>
                      </a:r>
                      <a:r>
                        <a:rPr lang="en-US" sz="1600" b="1" dirty="0" err="1" smtClean="0">
                          <a:latin typeface="PLAN" pitchFamily="2" charset="0"/>
                        </a:rPr>
                        <a:t>SJZMs,L,F</a:t>
                      </a:r>
                      <a:r>
                        <a:rPr lang="en-US" sz="1600" b="1" baseline="0" dirty="0" smtClean="0">
                          <a:latin typeface="PLAN" pitchFamily="2" charset="0"/>
                        </a:rPr>
                        <a:t> S,ZG]\ ;L,A\W </a:t>
                      </a:r>
                      <a:r>
                        <a:rPr lang="en-US" sz="1600" b="1" baseline="0" dirty="0" err="1" smtClean="0">
                          <a:latin typeface="PLAN" pitchFamily="2" charset="0"/>
                        </a:rPr>
                        <a:t>SJZf</a:t>
                      </a:r>
                      <a:endParaRPr lang="en-US" sz="1600" b="1" dirty="0">
                        <a:latin typeface="PLAN" pitchFamily="2" charset="0"/>
                      </a:endParaRPr>
                    </a:p>
                  </a:txBody>
                  <a:tcPr/>
                </a:tc>
              </a:tr>
              <a:tr h="1446480">
                <a:tc vMerge="1">
                  <a:txBody>
                    <a:bodyPr/>
                    <a:lstStyle/>
                    <a:p>
                      <a:endParaRPr lang="en-US" dirty="0">
                        <a:latin typeface="PLAN" pitchFamily="2" charset="0"/>
                      </a:endParaRPr>
                    </a:p>
                  </a:txBody>
                  <a:tcPr/>
                </a:tc>
                <a:tc>
                  <a:txBody>
                    <a:bodyPr/>
                    <a:lstStyle/>
                    <a:p>
                      <a:r>
                        <a:rPr lang="en-US" sz="1600" b="1" dirty="0" smtClean="0">
                          <a:latin typeface="PLAN" pitchFamily="2" charset="0"/>
                        </a:rPr>
                        <a:t>7v;L</a:t>
                      </a:r>
                      <a:endParaRPr lang="en-US" sz="1600" b="1" dirty="0">
                        <a:latin typeface="PLAN" pitchFamily="2" charset="0"/>
                      </a:endParaRPr>
                    </a:p>
                  </a:txBody>
                  <a:tcPr/>
                </a:tc>
                <a:tc>
                  <a:txBody>
                    <a:bodyPr/>
                    <a:lstStyle/>
                    <a:p>
                      <a:pPr>
                        <a:lnSpc>
                          <a:spcPct val="150000"/>
                        </a:lnSpc>
                      </a:pPr>
                      <a:r>
                        <a:rPr lang="en-US" sz="1600" b="1" dirty="0" smtClean="0">
                          <a:latin typeface="PLAN" pitchFamily="2" charset="0"/>
                        </a:rPr>
                        <a:t>1. ALH] 5[S[*</a:t>
                      </a:r>
                      <a:r>
                        <a:rPr lang="en-US" sz="1600" b="1" dirty="0" err="1" smtClean="0">
                          <a:latin typeface="PLAN" pitchFamily="2" charset="0"/>
                        </a:rPr>
                        <a:t>vlAG</a:t>
                      </a:r>
                      <a:r>
                        <a:rPr lang="en-US" sz="1600" b="1" baseline="0" dirty="0" smtClean="0">
                          <a:latin typeface="PLAN" pitchFamily="2" charset="0"/>
                        </a:rPr>
                        <a:t> J{</a:t>
                      </a:r>
                      <a:r>
                        <a:rPr lang="en-US" sz="1600" b="1" baseline="0" dirty="0" err="1" smtClean="0">
                          <a:latin typeface="PLAN" pitchFamily="2" charset="0"/>
                        </a:rPr>
                        <a:t>WFlGS</a:t>
                      </a:r>
                      <a:r>
                        <a:rPr lang="en-US" sz="1600" b="1" baseline="0" dirty="0" smtClean="0">
                          <a:latin typeface="PLAN" pitchFamily="2" charset="0"/>
                        </a:rPr>
                        <a:t> SJZMs5L?F S,ZG]\ A\W SZ[, </a:t>
                      </a:r>
                      <a:r>
                        <a:rPr lang="en-US" sz="1600" b="1" baseline="0" dirty="0" err="1" smtClean="0">
                          <a:latin typeface="PLAN" pitchFamily="2" charset="0"/>
                        </a:rPr>
                        <a:t>SJZf</a:t>
                      </a:r>
                      <a:endParaRPr lang="en-US" sz="1600" b="1" baseline="0" dirty="0" smtClean="0">
                        <a:latin typeface="PLAN" pitchFamily="2" charset="0"/>
                      </a:endParaRPr>
                    </a:p>
                    <a:p>
                      <a:pPr>
                        <a:lnSpc>
                          <a:spcPct val="150000"/>
                        </a:lnSpc>
                      </a:pPr>
                      <a:r>
                        <a:rPr lang="en-US" sz="1600" b="1" baseline="0" dirty="0" smtClean="0">
                          <a:latin typeface="PLAN" pitchFamily="2" charset="0"/>
                        </a:rPr>
                        <a:t>2. +LH] 5[S[*</a:t>
                      </a:r>
                      <a:r>
                        <a:rPr lang="en-US" sz="1600" b="1" baseline="0" dirty="0" err="1" smtClean="0">
                          <a:latin typeface="PLAN" pitchFamily="2" charset="0"/>
                        </a:rPr>
                        <a:t>vVgI</a:t>
                      </a:r>
                      <a:r>
                        <a:rPr lang="en-US" sz="1600" b="1" baseline="0" dirty="0" smtClean="0">
                          <a:latin typeface="PLAN" pitchFamily="2" charset="0"/>
                        </a:rPr>
                        <a:t> RLH J:T]</a:t>
                      </a:r>
                      <a:r>
                        <a:rPr lang="en-US" sz="1600" b="1" baseline="0" dirty="0" err="1" smtClean="0">
                          <a:latin typeface="PLAN" pitchFamily="2" charset="0"/>
                        </a:rPr>
                        <a:t>VMsBFBL</a:t>
                      </a:r>
                      <a:r>
                        <a:rPr lang="en-US" sz="1600" b="1" baseline="0" dirty="0" smtClean="0">
                          <a:latin typeface="PLAN" pitchFamily="2" charset="0"/>
                        </a:rPr>
                        <a:t> S,ZG] </a:t>
                      </a:r>
                      <a:r>
                        <a:rPr lang="en-US" sz="1600" b="1" baseline="0" dirty="0" err="1" smtClean="0">
                          <a:latin typeface="PLAN" pitchFamily="2" charset="0"/>
                        </a:rPr>
                        <a:t>SJZf</a:t>
                      </a:r>
                      <a:endParaRPr lang="en-US" sz="1600" b="1" baseline="0" dirty="0" smtClean="0">
                        <a:latin typeface="PLAN" pitchFamily="2" charset="0"/>
                      </a:endParaRPr>
                    </a:p>
                    <a:p>
                      <a:pPr>
                        <a:lnSpc>
                          <a:spcPct val="150000"/>
                        </a:lnSpc>
                      </a:pPr>
                      <a:r>
                        <a:rPr lang="en-US" sz="1600" b="1" baseline="0" dirty="0" smtClean="0">
                          <a:latin typeface="PLAN" pitchFamily="2" charset="0"/>
                        </a:rPr>
                        <a:t>3. RMY] 5[S[*</a:t>
                      </a:r>
                      <a:r>
                        <a:rPr lang="en-US" sz="1600" b="1" baseline="0" dirty="0" err="1" smtClean="0">
                          <a:latin typeface="PLAN" pitchFamily="2" charset="0"/>
                        </a:rPr>
                        <a:t>vJW</a:t>
                      </a:r>
                      <a:r>
                        <a:rPr lang="en-US" sz="1600" b="1" baseline="0" dirty="0" smtClean="0">
                          <a:latin typeface="PLAN" pitchFamily="2" charset="0"/>
                        </a:rPr>
                        <a:t>[,L ;FDU|L</a:t>
                      </a:r>
                      <a:endParaRPr lang="en-US" sz="1600" b="1" dirty="0">
                        <a:latin typeface="PLAN" pitchFamily="2" charset="0"/>
                      </a:endParaRPr>
                    </a:p>
                  </a:txBody>
                  <a:tcPr/>
                </a:tc>
              </a:tr>
              <a:tr h="610040">
                <a:tc vMerge="1">
                  <a:txBody>
                    <a:bodyPr/>
                    <a:lstStyle/>
                    <a:p>
                      <a:endParaRPr lang="en-US" dirty="0">
                        <a:latin typeface="PLAN" pitchFamily="2" charset="0"/>
                      </a:endParaRPr>
                    </a:p>
                  </a:txBody>
                  <a:tcPr/>
                </a:tc>
                <a:tc>
                  <a:txBody>
                    <a:bodyPr/>
                    <a:lstStyle/>
                    <a:p>
                      <a:r>
                        <a:rPr lang="en-US" sz="1600" b="1" dirty="0" smtClean="0">
                          <a:latin typeface="PLAN" pitchFamily="2" charset="0"/>
                        </a:rPr>
                        <a:t>8vHL</a:t>
                      </a:r>
                      <a:endParaRPr lang="en-US" sz="1600" b="1" dirty="0">
                        <a:latin typeface="PLAN" pitchFamily="2" charset="0"/>
                      </a:endParaRPr>
                    </a:p>
                  </a:txBody>
                  <a:tcPr/>
                </a:tc>
                <a:tc>
                  <a:txBody>
                    <a:bodyPr/>
                    <a:lstStyle/>
                    <a:p>
                      <a:r>
                        <a:rPr lang="en-US" sz="1600" b="1" dirty="0" smtClean="0">
                          <a:latin typeface="PLAN" pitchFamily="2" charset="0"/>
                        </a:rPr>
                        <a:t>1. 5F\RD] 5[S[*</a:t>
                      </a:r>
                      <a:r>
                        <a:rPr lang="en-US" sz="1600" b="1" dirty="0" err="1" smtClean="0">
                          <a:latin typeface="PLAN" pitchFamily="2" charset="0"/>
                        </a:rPr>
                        <a:t>s;O</a:t>
                      </a:r>
                      <a:r>
                        <a:rPr lang="en-US" sz="1600" b="1" dirty="0" smtClean="0">
                          <a:latin typeface="PLAN" pitchFamily="2" charset="0"/>
                        </a:rPr>
                        <a:t>[N</a:t>
                      </a:r>
                      <a:r>
                        <a:rPr lang="en-US" sz="1600" b="1" baseline="0" dirty="0" smtClean="0">
                          <a:latin typeface="PLAN" pitchFamily="2" charset="0"/>
                        </a:rPr>
                        <a:t> </a:t>
                      </a:r>
                      <a:r>
                        <a:rPr lang="en-US" sz="1600" b="1" baseline="0" dirty="0" err="1" smtClean="0">
                          <a:latin typeface="PLAN" pitchFamily="2" charset="0"/>
                        </a:rPr>
                        <a:t>SJZf</a:t>
                      </a:r>
                      <a:r>
                        <a:rPr lang="en-US" sz="1600" b="1" baseline="0" dirty="0" smtClean="0">
                          <a:latin typeface="PLAN" pitchFamily="2" charset="0"/>
                        </a:rPr>
                        <a:t> )FIZL TYF </a:t>
                      </a:r>
                      <a:r>
                        <a:rPr lang="en-US" sz="1600" b="1" baseline="0" dirty="0" err="1" smtClean="0">
                          <a:latin typeface="PLAN" pitchFamily="2" charset="0"/>
                        </a:rPr>
                        <a:t>VgI</a:t>
                      </a:r>
                      <a:r>
                        <a:rPr lang="en-US" sz="1600" b="1" baseline="0" dirty="0" smtClean="0">
                          <a:latin typeface="PLAN" pitchFamily="2" charset="0"/>
                        </a:rPr>
                        <a:t> </a:t>
                      </a:r>
                      <a:r>
                        <a:rPr lang="en-US" sz="1600" b="1" baseline="0" dirty="0" err="1" smtClean="0">
                          <a:latin typeface="PLAN" pitchFamily="2" charset="0"/>
                        </a:rPr>
                        <a:t>VUtIGF</a:t>
                      </a:r>
                      <a:r>
                        <a:rPr lang="en-US" sz="1600" b="1" baseline="0" dirty="0" smtClean="0">
                          <a:latin typeface="PLAN" pitchFamily="2" charset="0"/>
                        </a:rPr>
                        <a:t> SFU?M</a:t>
                      </a:r>
                      <a:endParaRPr lang="en-US" sz="1600" b="1" dirty="0">
                        <a:latin typeface="PLAN" pitchFamily="2" charset="0"/>
                      </a:endParaRPr>
                    </a:p>
                  </a:txBody>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TotalTime>
  <Words>4641</Words>
  <Application>Microsoft Office PowerPoint</Application>
  <PresentationFormat>On-screen Show (4:3)</PresentationFormat>
  <Paragraphs>774</Paragraphs>
  <Slides>65</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65</vt:i4>
      </vt:variant>
    </vt:vector>
  </HeadingPairs>
  <TitlesOfParts>
    <vt:vector size="67" baseType="lpstr">
      <vt:lpstr>Office Theme</vt:lpstr>
      <vt:lpstr>Photo Editor Photo</vt:lpstr>
      <vt:lpstr>વોટિંગ મશીન અને પોલીંગ મટિરીયલ એકત્ર કરવા</vt:lpstr>
      <vt:lpstr>વોટિંગ મશીન અને પોલિંગ મટિરીયલ એકત્ર કરવા</vt:lpstr>
      <vt:lpstr>મતદાન મથક સ્થાપવું</vt:lpstr>
      <vt:lpstr>મતદાન મથક સ્થાપવું</vt:lpstr>
      <vt:lpstr>ઇવીએમના વિવિધ ઘટકો - બેલોટિંગ યુનિટની વિગત</vt:lpstr>
      <vt:lpstr>મોક પોલનું આયોજન</vt:lpstr>
      <vt:lpstr>મોક પોલનું આયોજન</vt:lpstr>
      <vt:lpstr>મોક પોલનું આયોજન</vt:lpstr>
      <vt:lpstr>મોક પોલનું આયોજન</vt:lpstr>
      <vt:lpstr>મોક પોલનું આયોજન</vt:lpstr>
      <vt:lpstr>મોક પોલનું આયોજન</vt:lpstr>
      <vt:lpstr>Slide 12</vt:lpstr>
      <vt:lpstr>મોક પોલનું આયોજન</vt:lpstr>
      <vt:lpstr>મોક પોલનું આયોજન</vt:lpstr>
      <vt:lpstr>મોક પોલનું આયોજન</vt:lpstr>
      <vt:lpstr>મોક પોલનું આયોજન</vt:lpstr>
      <vt:lpstr>સંક્ષિપ્ત અહેવાલ</vt:lpstr>
      <vt:lpstr>કન્ટ્રોલ યુનિટ બંધ કરવું અને સીલ કરવું</vt:lpstr>
      <vt:lpstr>કન્ટ્રોલ યુનિટ બંધ કરવું અને સીલ કરવું</vt:lpstr>
      <vt:lpstr>કન્ટ્રોલ યુનિટ બંધ કરવું અને સીલ કરવું</vt:lpstr>
      <vt:lpstr>કન્ટ્રોલ યુનિટ બંધ કરવું અને સીલ કરવું</vt:lpstr>
      <vt:lpstr>કન્ટ્રોલ યુનિટ બંધ કરવું અને સીલ કરવું</vt:lpstr>
      <vt:lpstr>કન્ટ્રોલ યુનિટ બંધ કરવું અને સીલ કરવું</vt:lpstr>
      <vt:lpstr>કન્ટ્રોલ યુનિટ બંધ કરવું અને સીલ કરવું</vt:lpstr>
      <vt:lpstr>કન્ટ્રોલ યુનિટ બંધ કરવું અને સીલ કરવું</vt:lpstr>
      <vt:lpstr>કન્ટ્રોલ યુનિટ બંધ કરવું અને સીલ કરવું</vt:lpstr>
      <vt:lpstr>કન્ટ્રોલ યુનિટ બંધ કરવું અને સીલ કરવું</vt:lpstr>
      <vt:lpstr>કન્ટ્રોલ યુનિટ બંધ કરવું અને સીલ કરવું</vt:lpstr>
      <vt:lpstr>મતદાનની શરૂઆત</vt:lpstr>
      <vt:lpstr>મતદાનની શરૂઆત</vt:lpstr>
      <vt:lpstr>મતદાનની શરૂઆત</vt:lpstr>
      <vt:lpstr>મુક્ત અને ન્યાયપૂર્ણ ચૂંટણી માટેની વ્યવસ્થા</vt:lpstr>
      <vt:lpstr>મતદારને મતદાનની મંજૂરી આપતાં પહેલાં ભૂંસાય નહીં તેવી શાહી લગાવવી, સહી/અંગૂઠાની છાપ લેવી</vt:lpstr>
      <vt:lpstr>મતદાનની પ્રક્રિયા અને અને મતોનું રેકોર્ડિંગ</vt:lpstr>
      <vt:lpstr>મતદારો દ્વારા મતદાનની ગુપ્તતાની તકેદારી</vt:lpstr>
      <vt:lpstr>મત નહીં આપવાનું નક્કી કરનાર મતદારો</vt:lpstr>
      <vt:lpstr>મત નહીં આપવાનું નક્કી કરનાર મતદારો</vt:lpstr>
      <vt:lpstr>Slide 38</vt:lpstr>
      <vt:lpstr>મતદાનનું સમાપન</vt:lpstr>
      <vt:lpstr>મતદાનનું સમાપન</vt:lpstr>
      <vt:lpstr>કન્ટ્રોલ યુનિટ બંધ કરવું અને સીલ કરવું</vt:lpstr>
      <vt:lpstr>કન્ટ્રોલ યુનિટ બંધ કરવું અને સીલ કરવું</vt:lpstr>
      <vt:lpstr>કન્ટ્રોલ યુનિટ બંધ કરવું અને સીલ કરવું</vt:lpstr>
      <vt:lpstr>કન્ટ્રોલ યુનિટ બંધ કરવું અને સીલ કરવું</vt:lpstr>
      <vt:lpstr>રેકોર્ડ થયેલા મતોની ગણતરી</vt:lpstr>
      <vt:lpstr>રેકોર્ડ થયેલા મતોની ગણતરી</vt:lpstr>
      <vt:lpstr>મતદાન સંપન્ન થયા બાદ વોટિંગ મશીન સીલ કરવું</vt:lpstr>
      <vt:lpstr>મતદાન સંપન્ન થયા બાદ વોટિંગ મશીન સીલ કરવું</vt:lpstr>
      <vt:lpstr>Slide 49</vt:lpstr>
      <vt:lpstr>ઇલેક્શન પેપર સીલ કરવા</vt:lpstr>
      <vt:lpstr>       ,MS;EF ;FDFgI R]\*^FLv2014 s33v5|F\lTH lJWFG;EF DTNFZ lJEFUf   l5|;FP)L\U VMOL;Z[ ZL;LJL\U ;[g*Z[ 5ZT VF5JFGL RFH”IFNL ;FDU|L VF5JF DF*[ SFpg*ZGL DTNFG DYSJFZ lJUT </vt:lpstr>
      <vt:lpstr>Slide 52</vt:lpstr>
      <vt:lpstr>Slide 53</vt:lpstr>
      <vt:lpstr>Slide 54</vt:lpstr>
      <vt:lpstr>Slide 55</vt:lpstr>
      <vt:lpstr>Slide 56</vt:lpstr>
      <vt:lpstr>Slide 57</vt:lpstr>
      <vt:lpstr>,MS;EF ;FDFgI R]\*^FLv2014 s33v5|F\lTH lJWFG;EF DTNFZ lJEFUf ;FDU|L VF5JF DF*[ SFpg*ZGL DTNFG DYSJFZ lJUT  </vt:lpstr>
      <vt:lpstr>,MS;EF ;FDFgI R]\*^FLv2014 s33v5|F\lTH lJWFG;EF DTNFZ lJEFUf ;FDU|L VF5JF DF*[ SFpg*ZGL DTNFG DYSJFZ lJUT </vt:lpstr>
      <vt:lpstr>,MS;EF ;FDFgI R]\*^FLv2014 s33v5|F\lTH lJWFG;EF DTNFZ lJEFUf ;FDU|L VF5JF DF*[ SFpg*ZGL DTNFG DYSJFZ lJUT </vt:lpstr>
      <vt:lpstr>,MS;EF ;FDFgI R]\*^FLv2014 s33v5|F\lTH lJWFG;EF DTNFZ lJEFUf ;FDU|L VF5JF DF*[ SFpg*ZGL DTNFG DYSJFZ lJUT </vt:lpstr>
      <vt:lpstr>,MS;EF ;FDFgI R]\*^FLv2014 s33v5|F\lTH lJWFG;EF DTNFZ lJEFUf ;FDU|L VF5JF DF*[ SFpg*ZGL DTNFG DYSJFZ lJUT </vt:lpstr>
      <vt:lpstr>,MS;EF ;FDFgI R]\*^FLv2014 s33v5|F\lTH lJWFG;EF DTNFZ lJEFUf ;FDU|L VF5JF DF*[ SFpg*ZGL DTNFG DYSJFZ lJUT </vt:lpstr>
      <vt:lpstr>Slide 64</vt:lpstr>
      <vt:lpstr>,MS;EF ;FDFgI R]\*^FLv2014 s33v5|F\lTH lJWFG;EF DTNFZ lJEFUf ;FDU|L VF5JF DF*[ SFpg*ZGL DTNFG DYSJFZ lJUT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વોટિંગ મશીન અને પોલીંગ મટિરીયલ એકત્ર કરવા</dc:title>
  <dc:creator>MM</dc:creator>
  <cp:lastModifiedBy>User</cp:lastModifiedBy>
  <cp:revision>26</cp:revision>
  <dcterms:created xsi:type="dcterms:W3CDTF">2014-04-25T07:33:23Z</dcterms:created>
  <dcterms:modified xsi:type="dcterms:W3CDTF">2015-11-02T10:37:36Z</dcterms:modified>
</cp:coreProperties>
</file>